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9" r:id="rId2"/>
    <p:sldId id="295" r:id="rId3"/>
    <p:sldId id="288" r:id="rId4"/>
    <p:sldId id="303" r:id="rId5"/>
    <p:sldId id="305" r:id="rId6"/>
    <p:sldId id="302" r:id="rId7"/>
    <p:sldId id="300" r:id="rId8"/>
    <p:sldId id="307" r:id="rId9"/>
    <p:sldId id="308" r:id="rId10"/>
    <p:sldId id="30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5B5CA-9109-EB78-6DF5-53C095962CD8}" name="Vy Oxman" initials="VO" userId="S::voxman@acponline.org::79c4b3e0-0202-484e-b23f-d64140ee24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E7DAF-6F4B-4FC5-8438-3E44AEF25CE4}" v="100" dt="2026-04-03T13:49:32.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53" autoAdjust="0"/>
  </p:normalViewPr>
  <p:slideViewPr>
    <p:cSldViewPr snapToGrid="0">
      <p:cViewPr varScale="1">
        <p:scale>
          <a:sx n="50" d="100"/>
          <a:sy n="50" d="100"/>
        </p:scale>
        <p:origin x="799"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Oxman" userId="79c4b3e0-0202-484e-b23f-d64140ee24dd" providerId="ADAL" clId="{33E59344-4366-4A4E-BB57-254BB41273E6}"/>
    <pc:docChg chg="undo redo custSel addSld delSld modSld sldOrd">
      <pc:chgData name="Vy Oxman" userId="79c4b3e0-0202-484e-b23f-d64140ee24dd" providerId="ADAL" clId="{33E59344-4366-4A4E-BB57-254BB41273E6}" dt="2026-04-03T13:58:02.619" v="18729" actId="20577"/>
      <pc:docMkLst>
        <pc:docMk/>
      </pc:docMkLst>
      <pc:sldChg chg="addSp delSp modSp mod delAnim modAnim modNotesTx">
        <pc:chgData name="Vy Oxman" userId="79c4b3e0-0202-484e-b23f-d64140ee24dd" providerId="ADAL" clId="{33E59344-4366-4A4E-BB57-254BB41273E6}" dt="2026-04-03T13:48:15.830" v="18717"/>
        <pc:sldMkLst>
          <pc:docMk/>
          <pc:sldMk cId="655249695" sldId="259"/>
        </pc:sldMkLst>
        <pc:spChg chg="mod">
          <ac:chgData name="Vy Oxman" userId="79c4b3e0-0202-484e-b23f-d64140ee24dd" providerId="ADAL" clId="{33E59344-4366-4A4E-BB57-254BB41273E6}" dt="2026-04-02T02:31:45.546" v="11170" actId="20577"/>
          <ac:spMkLst>
            <pc:docMk/>
            <pc:sldMk cId="655249695" sldId="259"/>
            <ac:spMk id="2" creationId="{A4889444-DDCD-1B4D-B95A-506179F8AF68}"/>
          </ac:spMkLst>
        </pc:spChg>
        <pc:spChg chg="mod">
          <ac:chgData name="Vy Oxman" userId="79c4b3e0-0202-484e-b23f-d64140ee24dd" providerId="ADAL" clId="{33E59344-4366-4A4E-BB57-254BB41273E6}" dt="2026-04-03T02:17:27.661" v="18251" actId="207"/>
          <ac:spMkLst>
            <pc:docMk/>
            <pc:sldMk cId="655249695" sldId="259"/>
            <ac:spMk id="3" creationId="{EB387AC6-B134-554C-BCF9-79A466827F02}"/>
          </ac:spMkLst>
        </pc:spChg>
        <pc:picChg chg="add mod">
          <ac:chgData name="Vy Oxman" userId="79c4b3e0-0202-484e-b23f-d64140ee24dd" providerId="ADAL" clId="{33E59344-4366-4A4E-BB57-254BB41273E6}" dt="2026-03-30T14:13:42.677" v="107" actId="14100"/>
          <ac:picMkLst>
            <pc:docMk/>
            <pc:sldMk cId="655249695" sldId="259"/>
            <ac:picMk id="4" creationId="{8A49A3E7-429E-53B5-2B2C-2780E9DC5401}"/>
          </ac:picMkLst>
        </pc:picChg>
        <pc:picChg chg="mod">
          <ac:chgData name="Vy Oxman" userId="79c4b3e0-0202-484e-b23f-d64140ee24dd" providerId="ADAL" clId="{33E59344-4366-4A4E-BB57-254BB41273E6}" dt="2026-04-02T02:34:40.059" v="11172" actId="1076"/>
          <ac:picMkLst>
            <pc:docMk/>
            <pc:sldMk cId="655249695" sldId="259"/>
            <ac:picMk id="5" creationId="{9D636C7F-F425-08B3-83F3-FDD201845512}"/>
          </ac:picMkLst>
        </pc:picChg>
      </pc:sldChg>
      <pc:sldChg chg="addSp delSp modSp mod modClrScheme delAnim modAnim chgLayout modNotesTx">
        <pc:chgData name="Vy Oxman" userId="79c4b3e0-0202-484e-b23f-d64140ee24dd" providerId="ADAL" clId="{33E59344-4366-4A4E-BB57-254BB41273E6}" dt="2026-04-03T13:48:33.099" v="18719"/>
        <pc:sldMkLst>
          <pc:docMk/>
          <pc:sldMk cId="2524248806" sldId="288"/>
        </pc:sldMkLst>
        <pc:spChg chg="mod">
          <ac:chgData name="Vy Oxman" userId="79c4b3e0-0202-484e-b23f-d64140ee24dd" providerId="ADAL" clId="{33E59344-4366-4A4E-BB57-254BB41273E6}" dt="2026-04-01T15:05:24.648" v="2700" actId="26606"/>
          <ac:spMkLst>
            <pc:docMk/>
            <pc:sldMk cId="2524248806" sldId="288"/>
            <ac:spMk id="2" creationId="{F9509B0B-4441-ED44-B1E1-062FB982BA51}"/>
          </ac:spMkLst>
        </pc:spChg>
        <pc:spChg chg="mod ord">
          <ac:chgData name="Vy Oxman" userId="79c4b3e0-0202-484e-b23f-d64140ee24dd" providerId="ADAL" clId="{33E59344-4366-4A4E-BB57-254BB41273E6}" dt="2026-04-03T12:24:12.195" v="18362" actId="114"/>
          <ac:spMkLst>
            <pc:docMk/>
            <pc:sldMk cId="2524248806" sldId="288"/>
            <ac:spMk id="3" creationId="{F46B90D1-9612-1D4E-8532-26F8FBC520DA}"/>
          </ac:spMkLst>
        </pc:spChg>
        <pc:spChg chg="mod">
          <ac:chgData name="Vy Oxman" userId="79c4b3e0-0202-484e-b23f-d64140ee24dd" providerId="ADAL" clId="{33E59344-4366-4A4E-BB57-254BB41273E6}" dt="2026-04-01T15:05:24.648" v="2700" actId="26606"/>
          <ac:spMkLst>
            <pc:docMk/>
            <pc:sldMk cId="2524248806" sldId="288"/>
            <ac:spMk id="5" creationId="{C5C18A35-71B2-4543-8293-AA40E747BAB8}"/>
          </ac:spMkLst>
        </pc:spChg>
        <pc:picChg chg="del mod">
          <ac:chgData name="Vy Oxman" userId="79c4b3e0-0202-484e-b23f-d64140ee24dd" providerId="ADAL" clId="{33E59344-4366-4A4E-BB57-254BB41273E6}" dt="2026-04-02T21:37:27.919" v="12866" actId="478"/>
          <ac:picMkLst>
            <pc:docMk/>
            <pc:sldMk cId="2524248806" sldId="288"/>
            <ac:picMk id="4" creationId="{19FB2127-75D8-9295-04AF-872824C6FBC8}"/>
          </ac:picMkLst>
        </pc:picChg>
        <pc:picChg chg="del">
          <ac:chgData name="Vy Oxman" userId="79c4b3e0-0202-484e-b23f-d64140ee24dd" providerId="ADAL" clId="{33E59344-4366-4A4E-BB57-254BB41273E6}" dt="2026-04-02T21:43:13.816" v="12867" actId="478"/>
          <ac:picMkLst>
            <pc:docMk/>
            <pc:sldMk cId="2524248806" sldId="288"/>
            <ac:picMk id="6" creationId="{1136FFA1-20D8-8BBD-DF1D-9501129B9F70}"/>
          </ac:picMkLst>
        </pc:picChg>
        <pc:picChg chg="add">
          <ac:chgData name="Vy Oxman" userId="79c4b3e0-0202-484e-b23f-d64140ee24dd" providerId="ADAL" clId="{33E59344-4366-4A4E-BB57-254BB41273E6}" dt="2026-04-01T15:05:24.648" v="2700" actId="26606"/>
          <ac:picMkLst>
            <pc:docMk/>
            <pc:sldMk cId="2524248806" sldId="288"/>
            <ac:picMk id="7" creationId="{F8736818-4E9E-CB17-BDC7-3A66645AEF99}"/>
          </ac:picMkLst>
        </pc:picChg>
        <pc:picChg chg="mod">
          <ac:chgData name="Vy Oxman" userId="79c4b3e0-0202-484e-b23f-d64140ee24dd" providerId="ADAL" clId="{33E59344-4366-4A4E-BB57-254BB41273E6}" dt="2026-04-02T21:47:45" v="12868" actId="1076"/>
          <ac:picMkLst>
            <pc:docMk/>
            <pc:sldMk cId="2524248806" sldId="288"/>
            <ac:picMk id="8" creationId="{80C0977E-3E63-0EF5-298D-7D401721C514}"/>
          </ac:picMkLst>
        </pc:picChg>
      </pc:sldChg>
      <pc:sldChg chg="addSp delSp modSp mod modClrScheme delAnim modAnim chgLayout modNotesTx">
        <pc:chgData name="Vy Oxman" userId="79c4b3e0-0202-484e-b23f-d64140ee24dd" providerId="ADAL" clId="{33E59344-4366-4A4E-BB57-254BB41273E6}" dt="2026-04-03T13:48:22.166" v="18718"/>
        <pc:sldMkLst>
          <pc:docMk/>
          <pc:sldMk cId="3342350667" sldId="295"/>
        </pc:sldMkLst>
        <pc:spChg chg="mod">
          <ac:chgData name="Vy Oxman" userId="79c4b3e0-0202-484e-b23f-d64140ee24dd" providerId="ADAL" clId="{33E59344-4366-4A4E-BB57-254BB41273E6}" dt="2026-04-01T14:18:11.282" v="1375" actId="26606"/>
          <ac:spMkLst>
            <pc:docMk/>
            <pc:sldMk cId="3342350667" sldId="295"/>
            <ac:spMk id="2" creationId="{F9509B0B-4441-ED44-B1E1-062FB982BA51}"/>
          </ac:spMkLst>
        </pc:spChg>
        <pc:spChg chg="mod">
          <ac:chgData name="Vy Oxman" userId="79c4b3e0-0202-484e-b23f-d64140ee24dd" providerId="ADAL" clId="{33E59344-4366-4A4E-BB57-254BB41273E6}" dt="2026-04-02T02:18:20.971" v="10058" actId="255"/>
          <ac:spMkLst>
            <pc:docMk/>
            <pc:sldMk cId="3342350667" sldId="295"/>
            <ac:spMk id="3" creationId="{F46B90D1-9612-1D4E-8532-26F8FBC520DA}"/>
          </ac:spMkLst>
        </pc:spChg>
        <pc:spChg chg="mod ord">
          <ac:chgData name="Vy Oxman" userId="79c4b3e0-0202-484e-b23f-d64140ee24dd" providerId="ADAL" clId="{33E59344-4366-4A4E-BB57-254BB41273E6}" dt="2026-04-01T14:18:11.282" v="1375" actId="26606"/>
          <ac:spMkLst>
            <pc:docMk/>
            <pc:sldMk cId="3342350667" sldId="295"/>
            <ac:spMk id="5" creationId="{C5C18A35-71B2-4543-8293-AA40E747BAB8}"/>
          </ac:spMkLst>
        </pc:spChg>
        <pc:picChg chg="add mod">
          <ac:chgData name="Vy Oxman" userId="79c4b3e0-0202-484e-b23f-d64140ee24dd" providerId="ADAL" clId="{33E59344-4366-4A4E-BB57-254BB41273E6}" dt="2026-04-02T01:48:30.527" v="9060" actId="1076"/>
          <ac:picMkLst>
            <pc:docMk/>
            <pc:sldMk cId="3342350667" sldId="295"/>
            <ac:picMk id="10" creationId="{1A80A2D8-6C86-C64E-C5D1-DC1EB6D58FDC}"/>
          </ac:picMkLst>
        </pc:picChg>
        <pc:picChg chg="del mod">
          <ac:chgData name="Vy Oxman" userId="79c4b3e0-0202-484e-b23f-d64140ee24dd" providerId="ADAL" clId="{33E59344-4366-4A4E-BB57-254BB41273E6}" dt="2026-04-02T02:38:50.467" v="11838" actId="478"/>
          <ac:picMkLst>
            <pc:docMk/>
            <pc:sldMk cId="3342350667" sldId="295"/>
            <ac:picMk id="11" creationId="{1ACBBF4F-3497-08D1-3772-A43E7487DA55}"/>
          </ac:picMkLst>
        </pc:picChg>
        <pc:picChg chg="mod">
          <ac:chgData name="Vy Oxman" userId="79c4b3e0-0202-484e-b23f-d64140ee24dd" providerId="ADAL" clId="{33E59344-4366-4A4E-BB57-254BB41273E6}" dt="2026-04-02T02:40:11.211" v="11893" actId="1076"/>
          <ac:picMkLst>
            <pc:docMk/>
            <pc:sldMk cId="3342350667" sldId="295"/>
            <ac:picMk id="12" creationId="{9E676376-7225-9EE8-D228-E13079E8853B}"/>
          </ac:picMkLst>
        </pc:picChg>
      </pc:sldChg>
      <pc:sldChg chg="delSp modSp mod delAnim modAnim">
        <pc:chgData name="Vy Oxman" userId="79c4b3e0-0202-484e-b23f-d64140ee24dd" providerId="ADAL" clId="{33E59344-4366-4A4E-BB57-254BB41273E6}" dt="2026-04-03T13:58:02.619" v="18729" actId="20577"/>
        <pc:sldMkLst>
          <pc:docMk/>
          <pc:sldMk cId="1805186217" sldId="300"/>
        </pc:sldMkLst>
        <pc:spChg chg="mod">
          <ac:chgData name="Vy Oxman" userId="79c4b3e0-0202-484e-b23f-d64140ee24dd" providerId="ADAL" clId="{33E59344-4366-4A4E-BB57-254BB41273E6}" dt="2026-04-01T17:24:12.691" v="5056" actId="20577"/>
          <ac:spMkLst>
            <pc:docMk/>
            <pc:sldMk cId="1805186217" sldId="300"/>
            <ac:spMk id="2" creationId="{F9509B0B-4441-ED44-B1E1-062FB982BA51}"/>
          </ac:spMkLst>
        </pc:spChg>
        <pc:spChg chg="mod">
          <ac:chgData name="Vy Oxman" userId="79c4b3e0-0202-484e-b23f-d64140ee24dd" providerId="ADAL" clId="{33E59344-4366-4A4E-BB57-254BB41273E6}" dt="2026-04-03T13:58:02.619" v="18729" actId="20577"/>
          <ac:spMkLst>
            <pc:docMk/>
            <pc:sldMk cId="1805186217" sldId="300"/>
            <ac:spMk id="3" creationId="{F46B90D1-9612-1D4E-8532-26F8FBC520DA}"/>
          </ac:spMkLst>
        </pc:spChg>
        <pc:spChg chg="mod">
          <ac:chgData name="Vy Oxman" userId="79c4b3e0-0202-484e-b23f-d64140ee24dd" providerId="ADAL" clId="{33E59344-4366-4A4E-BB57-254BB41273E6}" dt="2026-04-03T13:42:18.039" v="18716" actId="6549"/>
          <ac:spMkLst>
            <pc:docMk/>
            <pc:sldMk cId="1805186217" sldId="300"/>
            <ac:spMk id="9" creationId="{04D6300A-9A08-6BDF-9369-8C330D5ACD4B}"/>
          </ac:spMkLst>
        </pc:spChg>
        <pc:picChg chg="mod">
          <ac:chgData name="Vy Oxman" userId="79c4b3e0-0202-484e-b23f-d64140ee24dd" providerId="ADAL" clId="{33E59344-4366-4A4E-BB57-254BB41273E6}" dt="2026-04-02T22:12:54.748" v="12883" actId="1076"/>
          <ac:picMkLst>
            <pc:docMk/>
            <pc:sldMk cId="1805186217" sldId="300"/>
            <ac:picMk id="4" creationId="{D601FCED-9D54-5AE7-DE25-FED04BC65DF7}"/>
          </ac:picMkLst>
        </pc:picChg>
      </pc:sldChg>
      <pc:sldChg chg="addSp delSp modSp mod delAnim modAnim modNotesTx">
        <pc:chgData name="Vy Oxman" userId="79c4b3e0-0202-484e-b23f-d64140ee24dd" providerId="ADAL" clId="{33E59344-4366-4A4E-BB57-254BB41273E6}" dt="2026-04-03T13:48:54.943" v="18722"/>
        <pc:sldMkLst>
          <pc:docMk/>
          <pc:sldMk cId="319701047" sldId="302"/>
        </pc:sldMkLst>
        <pc:spChg chg="mod">
          <ac:chgData name="Vy Oxman" userId="79c4b3e0-0202-484e-b23f-d64140ee24dd" providerId="ADAL" clId="{33E59344-4366-4A4E-BB57-254BB41273E6}" dt="2026-04-02T02:24:47.758" v="10683" actId="5793"/>
          <ac:spMkLst>
            <pc:docMk/>
            <pc:sldMk cId="319701047" sldId="302"/>
            <ac:spMk id="3" creationId="{BFFFB98B-A178-0E94-756B-190EC6CEB7AF}"/>
          </ac:spMkLst>
        </pc:spChg>
        <pc:graphicFrameChg chg="add mod modGraphic">
          <ac:chgData name="Vy Oxman" userId="79c4b3e0-0202-484e-b23f-d64140ee24dd" providerId="ADAL" clId="{33E59344-4366-4A4E-BB57-254BB41273E6}" dt="2026-04-03T13:41:57.384" v="18713" actId="20577"/>
          <ac:graphicFrameMkLst>
            <pc:docMk/>
            <pc:sldMk cId="319701047" sldId="302"/>
            <ac:graphicFrameMk id="5" creationId="{70F63D70-F8E9-F44F-0BA0-73BF979CF8AC}"/>
          </ac:graphicFrameMkLst>
        </pc:graphicFrameChg>
        <pc:picChg chg="mod">
          <ac:chgData name="Vy Oxman" userId="79c4b3e0-0202-484e-b23f-d64140ee24dd" providerId="ADAL" clId="{33E59344-4366-4A4E-BB57-254BB41273E6}" dt="2026-04-02T21:53:46.659" v="12871" actId="1076"/>
          <ac:picMkLst>
            <pc:docMk/>
            <pc:sldMk cId="319701047" sldId="302"/>
            <ac:picMk id="6" creationId="{BF67976C-2142-B583-B3E5-B7A39683118E}"/>
          </ac:picMkLst>
        </pc:picChg>
      </pc:sldChg>
      <pc:sldChg chg="addSp delSp modSp mod ord delAnim modAnim">
        <pc:chgData name="Vy Oxman" userId="79c4b3e0-0202-484e-b23f-d64140ee24dd" providerId="ADAL" clId="{33E59344-4366-4A4E-BB57-254BB41273E6}" dt="2026-04-03T13:48:41.760" v="18720"/>
        <pc:sldMkLst>
          <pc:docMk/>
          <pc:sldMk cId="4175905277" sldId="303"/>
        </pc:sldMkLst>
        <pc:spChg chg="mod">
          <ac:chgData name="Vy Oxman" userId="79c4b3e0-0202-484e-b23f-d64140ee24dd" providerId="ADAL" clId="{33E59344-4366-4A4E-BB57-254BB41273E6}" dt="2026-04-01T14:48:10.212" v="1533" actId="20577"/>
          <ac:spMkLst>
            <pc:docMk/>
            <pc:sldMk cId="4175905277" sldId="303"/>
            <ac:spMk id="2" creationId="{5EF57384-83DA-DE59-E498-787614C1609E}"/>
          </ac:spMkLst>
        </pc:spChg>
        <pc:spChg chg="mod">
          <ac:chgData name="Vy Oxman" userId="79c4b3e0-0202-484e-b23f-d64140ee24dd" providerId="ADAL" clId="{33E59344-4366-4A4E-BB57-254BB41273E6}" dt="2026-04-02T21:55:35.676" v="12876" actId="255"/>
          <ac:spMkLst>
            <pc:docMk/>
            <pc:sldMk cId="4175905277" sldId="303"/>
            <ac:spMk id="3" creationId="{6B5AA929-2CC2-D697-23A2-F901D0C9DB5C}"/>
          </ac:spMkLst>
        </pc:spChg>
        <pc:picChg chg="add mod">
          <ac:chgData name="Vy Oxman" userId="79c4b3e0-0202-484e-b23f-d64140ee24dd" providerId="ADAL" clId="{33E59344-4366-4A4E-BB57-254BB41273E6}" dt="2026-04-02T01:48:09.503" v="9058" actId="1076"/>
          <ac:picMkLst>
            <pc:docMk/>
            <pc:sldMk cId="4175905277" sldId="303"/>
            <ac:picMk id="6" creationId="{8D49F7C2-C025-B066-2C09-C14B4387387E}"/>
          </ac:picMkLst>
        </pc:picChg>
        <pc:picChg chg="add mod">
          <ac:chgData name="Vy Oxman" userId="79c4b3e0-0202-484e-b23f-d64140ee24dd" providerId="ADAL" clId="{33E59344-4366-4A4E-BB57-254BB41273E6}" dt="2026-04-02T01:48:02.903" v="9055" actId="1076"/>
          <ac:picMkLst>
            <pc:docMk/>
            <pc:sldMk cId="4175905277" sldId="303"/>
            <ac:picMk id="10" creationId="{A8260BBE-BA53-AB53-BAC2-52DF589B144F}"/>
          </ac:picMkLst>
        </pc:picChg>
        <pc:picChg chg="add del mod">
          <ac:chgData name="Vy Oxman" userId="79c4b3e0-0202-484e-b23f-d64140ee24dd" providerId="ADAL" clId="{33E59344-4366-4A4E-BB57-254BB41273E6}" dt="2026-04-02T01:47:27.584" v="9045" actId="478"/>
          <ac:picMkLst>
            <pc:docMk/>
            <pc:sldMk cId="4175905277" sldId="303"/>
            <ac:picMk id="16" creationId="{92F680C3-A341-0748-EEC2-9673E0DADD6B}"/>
          </ac:picMkLst>
        </pc:picChg>
        <pc:picChg chg="add mod">
          <ac:chgData name="Vy Oxman" userId="79c4b3e0-0202-484e-b23f-d64140ee24dd" providerId="ADAL" clId="{33E59344-4366-4A4E-BB57-254BB41273E6}" dt="2026-04-02T01:47:45.905" v="9048" actId="1076"/>
          <ac:picMkLst>
            <pc:docMk/>
            <pc:sldMk cId="4175905277" sldId="303"/>
            <ac:picMk id="18" creationId="{C70991A3-4363-93AC-07E9-F66503545863}"/>
          </ac:picMkLst>
        </pc:picChg>
        <pc:picChg chg="mod">
          <ac:chgData name="Vy Oxman" userId="79c4b3e0-0202-484e-b23f-d64140ee24dd" providerId="ADAL" clId="{33E59344-4366-4A4E-BB57-254BB41273E6}" dt="2026-04-02T21:58:48.863" v="12879" actId="1076"/>
          <ac:picMkLst>
            <pc:docMk/>
            <pc:sldMk cId="4175905277" sldId="303"/>
            <ac:picMk id="19" creationId="{C673EE4A-98FD-9E05-2C1F-E2A68FAFA592}"/>
          </ac:picMkLst>
        </pc:picChg>
      </pc:sldChg>
      <pc:sldChg chg="addSp delSp modSp mod delAnim modAnim modNotesTx">
        <pc:chgData name="Vy Oxman" userId="79c4b3e0-0202-484e-b23f-d64140ee24dd" providerId="ADAL" clId="{33E59344-4366-4A4E-BB57-254BB41273E6}" dt="2026-04-03T13:49:32.273" v="18727"/>
        <pc:sldMkLst>
          <pc:docMk/>
          <pc:sldMk cId="3510270694" sldId="304"/>
        </pc:sldMkLst>
        <pc:spChg chg="mod">
          <ac:chgData name="Vy Oxman" userId="79c4b3e0-0202-484e-b23f-d64140ee24dd" providerId="ADAL" clId="{33E59344-4366-4A4E-BB57-254BB41273E6}" dt="2026-04-03T12:33:18.254" v="18675" actId="207"/>
          <ac:spMkLst>
            <pc:docMk/>
            <pc:sldMk cId="3510270694" sldId="304"/>
            <ac:spMk id="3" creationId="{17D660FF-40A0-7C43-3C4D-5860AF376E15}"/>
          </ac:spMkLst>
        </pc:spChg>
        <pc:spChg chg="mod">
          <ac:chgData name="Vy Oxman" userId="79c4b3e0-0202-484e-b23f-d64140ee24dd" providerId="ADAL" clId="{33E59344-4366-4A4E-BB57-254BB41273E6}" dt="2026-04-01T15:16:21.449" v="3451" actId="20577"/>
          <ac:spMkLst>
            <pc:docMk/>
            <pc:sldMk cId="3510270694" sldId="304"/>
            <ac:spMk id="7" creationId="{C2A8FE4C-DAD7-352C-5B00-93CFAB7F2993}"/>
          </ac:spMkLst>
        </pc:spChg>
        <pc:picChg chg="mod">
          <ac:chgData name="Vy Oxman" userId="79c4b3e0-0202-484e-b23f-d64140ee24dd" providerId="ADAL" clId="{33E59344-4366-4A4E-BB57-254BB41273E6}" dt="2026-04-03T13:49:28.968" v="18726" actId="1076"/>
          <ac:picMkLst>
            <pc:docMk/>
            <pc:sldMk cId="3510270694" sldId="304"/>
            <ac:picMk id="6" creationId="{7EE6CD4A-4B88-8BFE-0250-6A2815C4EAF1}"/>
          </ac:picMkLst>
        </pc:picChg>
      </pc:sldChg>
      <pc:sldChg chg="addSp delSp modSp add mod ord modAnim">
        <pc:chgData name="Vy Oxman" userId="79c4b3e0-0202-484e-b23f-d64140ee24dd" providerId="ADAL" clId="{33E59344-4366-4A4E-BB57-254BB41273E6}" dt="2026-04-03T13:48:47.405" v="18721"/>
        <pc:sldMkLst>
          <pc:docMk/>
          <pc:sldMk cId="3308392043" sldId="305"/>
        </pc:sldMkLst>
        <pc:spChg chg="add del mod">
          <ac:chgData name="Vy Oxman" userId="79c4b3e0-0202-484e-b23f-d64140ee24dd" providerId="ADAL" clId="{33E59344-4366-4A4E-BB57-254BB41273E6}" dt="2026-04-02T02:11:00.457" v="10030" actId="12084"/>
          <ac:spMkLst>
            <pc:docMk/>
            <pc:sldMk cId="3308392043" sldId="305"/>
            <ac:spMk id="3" creationId="{256014D0-C491-21F1-8D13-CB1033F52F3A}"/>
          </ac:spMkLst>
        </pc:spChg>
        <pc:graphicFrameChg chg="mod ord modGraphic">
          <ac:chgData name="Vy Oxman" userId="79c4b3e0-0202-484e-b23f-d64140ee24dd" providerId="ADAL" clId="{33E59344-4366-4A4E-BB57-254BB41273E6}" dt="2026-04-03T13:41:04.095" v="18679" actId="20577"/>
          <ac:graphicFrameMkLst>
            <pc:docMk/>
            <pc:sldMk cId="3308392043" sldId="305"/>
            <ac:graphicFrameMk id="5" creationId="{979EA713-1338-B89E-8C76-0B783217F617}"/>
          </ac:graphicFrameMkLst>
        </pc:graphicFrameChg>
        <pc:graphicFrameChg chg="add mod">
          <ac:chgData name="Vy Oxman" userId="79c4b3e0-0202-484e-b23f-d64140ee24dd" providerId="ADAL" clId="{33E59344-4366-4A4E-BB57-254BB41273E6}" dt="2026-04-02T02:11:00.457" v="10030" actId="12084"/>
          <ac:graphicFrameMkLst>
            <pc:docMk/>
            <pc:sldMk cId="3308392043" sldId="305"/>
            <ac:graphicFrameMk id="6" creationId="{EEB69B67-74D7-5920-56F4-E95D2D7DCE27}"/>
          </ac:graphicFrameMkLst>
        </pc:graphicFrameChg>
        <pc:picChg chg="mod">
          <ac:chgData name="Vy Oxman" userId="79c4b3e0-0202-484e-b23f-d64140ee24dd" providerId="ADAL" clId="{33E59344-4366-4A4E-BB57-254BB41273E6}" dt="2026-04-02T21:50:27.619" v="12869" actId="1076"/>
          <ac:picMkLst>
            <pc:docMk/>
            <pc:sldMk cId="3308392043" sldId="305"/>
            <ac:picMk id="7" creationId="{D7909C2E-C9CA-B81B-6E16-C2723F423A31}"/>
          </ac:picMkLst>
        </pc:picChg>
      </pc:sldChg>
      <pc:sldChg chg="delSp modSp add mod ord delAnim modAnim modNotesTx">
        <pc:chgData name="Vy Oxman" userId="79c4b3e0-0202-484e-b23f-d64140ee24dd" providerId="ADAL" clId="{33E59344-4366-4A4E-BB57-254BB41273E6}" dt="2026-04-03T13:49:07.796" v="18724"/>
        <pc:sldMkLst>
          <pc:docMk/>
          <pc:sldMk cId="4210855857" sldId="307"/>
        </pc:sldMkLst>
        <pc:spChg chg="mod">
          <ac:chgData name="Vy Oxman" userId="79c4b3e0-0202-484e-b23f-d64140ee24dd" providerId="ADAL" clId="{33E59344-4366-4A4E-BB57-254BB41273E6}" dt="2026-04-01T17:42:16.434" v="6224" actId="20577"/>
          <ac:spMkLst>
            <pc:docMk/>
            <pc:sldMk cId="4210855857" sldId="307"/>
            <ac:spMk id="2" creationId="{C806FAA7-763C-D756-3008-8D6C49DB08A6}"/>
          </ac:spMkLst>
        </pc:spChg>
        <pc:spChg chg="mod">
          <ac:chgData name="Vy Oxman" userId="79c4b3e0-0202-484e-b23f-d64140ee24dd" providerId="ADAL" clId="{33E59344-4366-4A4E-BB57-254BB41273E6}" dt="2026-04-03T12:32:08.302" v="18666" actId="20577"/>
          <ac:spMkLst>
            <pc:docMk/>
            <pc:sldMk cId="4210855857" sldId="307"/>
            <ac:spMk id="3" creationId="{5DC3FC62-A56E-6F8B-49DF-9E43348B109B}"/>
          </ac:spMkLst>
        </pc:spChg>
        <pc:picChg chg="del mod">
          <ac:chgData name="Vy Oxman" userId="79c4b3e0-0202-484e-b23f-d64140ee24dd" providerId="ADAL" clId="{33E59344-4366-4A4E-BB57-254BB41273E6}" dt="2026-04-03T01:53:00.170" v="15237" actId="478"/>
          <ac:picMkLst>
            <pc:docMk/>
            <pc:sldMk cId="4210855857" sldId="307"/>
            <ac:picMk id="5" creationId="{2184D99C-8B89-2A36-0FAC-E0F3676C8519}"/>
          </ac:picMkLst>
        </pc:picChg>
        <pc:picChg chg="mod">
          <ac:chgData name="Vy Oxman" userId="79c4b3e0-0202-484e-b23f-d64140ee24dd" providerId="ADAL" clId="{33E59344-4366-4A4E-BB57-254BB41273E6}" dt="2026-04-03T01:54:57.756" v="15238" actId="1076"/>
          <ac:picMkLst>
            <pc:docMk/>
            <pc:sldMk cId="4210855857" sldId="307"/>
            <ac:picMk id="7" creationId="{9B6A2DFB-B892-CA67-90DE-1BF0A62E0702}"/>
          </ac:picMkLst>
        </pc:picChg>
      </pc:sldChg>
      <pc:sldChg chg="addSp modSp add mod ord modClrScheme modAnim chgLayout modNotesTx">
        <pc:chgData name="Vy Oxman" userId="79c4b3e0-0202-484e-b23f-d64140ee24dd" providerId="ADAL" clId="{33E59344-4366-4A4E-BB57-254BB41273E6}" dt="2026-04-03T13:49:20.617" v="18725"/>
        <pc:sldMkLst>
          <pc:docMk/>
          <pc:sldMk cId="1170457620" sldId="308"/>
        </pc:sldMkLst>
        <pc:spChg chg="mod ord">
          <ac:chgData name="Vy Oxman" userId="79c4b3e0-0202-484e-b23f-d64140ee24dd" providerId="ADAL" clId="{33E59344-4366-4A4E-BB57-254BB41273E6}" dt="2026-04-03T12:32:36.506" v="18672" actId="20577"/>
          <ac:spMkLst>
            <pc:docMk/>
            <pc:sldMk cId="1170457620" sldId="308"/>
            <ac:spMk id="2" creationId="{6B7AD143-AD48-099B-96ED-E8FE59275555}"/>
          </ac:spMkLst>
        </pc:spChg>
        <pc:spChg chg="mod ord">
          <ac:chgData name="Vy Oxman" userId="79c4b3e0-0202-484e-b23f-d64140ee24dd" providerId="ADAL" clId="{33E59344-4366-4A4E-BB57-254BB41273E6}" dt="2026-04-02T02:04:45.005" v="9966" actId="403"/>
          <ac:spMkLst>
            <pc:docMk/>
            <pc:sldMk cId="1170457620" sldId="308"/>
            <ac:spMk id="3" creationId="{1AB04048-8082-D12D-E983-52BDBBB02EDC}"/>
          </ac:spMkLst>
        </pc:spChg>
        <pc:spChg chg="mod ord">
          <ac:chgData name="Vy Oxman" userId="79c4b3e0-0202-484e-b23f-d64140ee24dd" providerId="ADAL" clId="{33E59344-4366-4A4E-BB57-254BB41273E6}" dt="2026-04-01T18:33:02.393" v="7660" actId="700"/>
          <ac:spMkLst>
            <pc:docMk/>
            <pc:sldMk cId="1170457620" sldId="308"/>
            <ac:spMk id="4" creationId="{1511E12D-B7F1-3C89-F096-7DB0D60A24E1}"/>
          </ac:spMkLst>
        </pc:spChg>
        <pc:spChg chg="add mod ord">
          <ac:chgData name="Vy Oxman" userId="79c4b3e0-0202-484e-b23f-d64140ee24dd" providerId="ADAL" clId="{33E59344-4366-4A4E-BB57-254BB41273E6}" dt="2026-04-02T02:04:47.414" v="9967" actId="403"/>
          <ac:spMkLst>
            <pc:docMk/>
            <pc:sldMk cId="1170457620" sldId="308"/>
            <ac:spMk id="5" creationId="{4A8C67FE-3EF1-E9DE-E1CC-6224BB2DAF63}"/>
          </ac:spMkLst>
        </pc:spChg>
        <pc:picChg chg="mod">
          <ac:chgData name="Vy Oxman" userId="79c4b3e0-0202-484e-b23f-d64140ee24dd" providerId="ADAL" clId="{33E59344-4366-4A4E-BB57-254BB41273E6}" dt="2026-04-03T02:10:35.992" v="17222" actId="1076"/>
          <ac:picMkLst>
            <pc:docMk/>
            <pc:sldMk cId="1170457620" sldId="308"/>
            <ac:picMk id="6" creationId="{2D9C9150-44DE-0D7D-5A85-011568FBCAA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17AF79-A827-4DF8-B60E-C34478EAC1C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12B80DB8-D412-46DB-88EE-29CA514D1FBC}">
      <dgm:prSet phldrT="[Text]" phldr="0"/>
      <dgm:spPr>
        <a:solidFill>
          <a:schemeClr val="accent3"/>
        </a:solidFill>
      </dgm:spPr>
      <dgm:t>
        <a:bodyPr/>
        <a:lstStyle/>
        <a:p>
          <a:r>
            <a:rPr lang="en-US" dirty="0"/>
            <a:t>ACIP convenes and reviews evidence-based science for vaccine considerations </a:t>
          </a:r>
        </a:p>
      </dgm:t>
    </dgm:pt>
    <dgm:pt modelId="{2A618554-D771-413A-9B1E-AB4AF8E1D692}" type="parTrans" cxnId="{B26F71FC-8E03-4B76-9BDE-79111D478C24}">
      <dgm:prSet/>
      <dgm:spPr/>
      <dgm:t>
        <a:bodyPr/>
        <a:lstStyle/>
        <a:p>
          <a:endParaRPr lang="en-US"/>
        </a:p>
      </dgm:t>
    </dgm:pt>
    <dgm:pt modelId="{862FF5CA-0079-457D-AD7A-A6F71D4FAF35}" type="sibTrans" cxnId="{B26F71FC-8E03-4B76-9BDE-79111D478C24}">
      <dgm:prSet/>
      <dgm:spPr/>
      <dgm:t>
        <a:bodyPr/>
        <a:lstStyle/>
        <a:p>
          <a:endParaRPr lang="en-US"/>
        </a:p>
      </dgm:t>
    </dgm:pt>
    <dgm:pt modelId="{E87718F1-9CB4-48A9-ACBE-F048D4220E20}">
      <dgm:prSet phldrT="[Text]" phldr="0"/>
      <dgm:spPr>
        <a:solidFill>
          <a:schemeClr val="accent3"/>
        </a:solidFill>
      </dgm:spPr>
      <dgm:t>
        <a:bodyPr/>
        <a:lstStyle/>
        <a:p>
          <a:r>
            <a:rPr lang="en-US" dirty="0"/>
            <a:t>ACIP recommends vaccines for immunization schedules </a:t>
          </a:r>
        </a:p>
      </dgm:t>
    </dgm:pt>
    <dgm:pt modelId="{AFA05568-C4D9-4749-85B8-F94AAD357C71}" type="parTrans" cxnId="{E77203F2-7274-46E7-9E24-664364556F14}">
      <dgm:prSet/>
      <dgm:spPr/>
      <dgm:t>
        <a:bodyPr/>
        <a:lstStyle/>
        <a:p>
          <a:endParaRPr lang="en-US"/>
        </a:p>
      </dgm:t>
    </dgm:pt>
    <dgm:pt modelId="{1C889E05-5524-45BD-B598-D7BE9FAEE8DD}" type="sibTrans" cxnId="{E77203F2-7274-46E7-9E24-664364556F14}">
      <dgm:prSet/>
      <dgm:spPr/>
      <dgm:t>
        <a:bodyPr/>
        <a:lstStyle/>
        <a:p>
          <a:endParaRPr lang="en-US"/>
        </a:p>
      </dgm:t>
    </dgm:pt>
    <dgm:pt modelId="{453E4C03-5A6A-4C1D-B10F-5B7830211D6F}">
      <dgm:prSet phldrT="[Text]" phldr="0"/>
      <dgm:spPr>
        <a:solidFill>
          <a:schemeClr val="accent3"/>
        </a:solidFill>
      </dgm:spPr>
      <dgm:t>
        <a:bodyPr/>
        <a:lstStyle/>
        <a:p>
          <a:r>
            <a:rPr lang="en-US" dirty="0"/>
            <a:t>Health plans are required to cover ACIP-recommended vaccines that the CDC Director adopts</a:t>
          </a:r>
        </a:p>
      </dgm:t>
    </dgm:pt>
    <dgm:pt modelId="{15147F93-AC9C-4691-A798-7C49E374DA89}" type="parTrans" cxnId="{DC288ABD-1DC0-4C86-80CD-48569C5BAD54}">
      <dgm:prSet/>
      <dgm:spPr/>
      <dgm:t>
        <a:bodyPr/>
        <a:lstStyle/>
        <a:p>
          <a:endParaRPr lang="en-US"/>
        </a:p>
      </dgm:t>
    </dgm:pt>
    <dgm:pt modelId="{4EC36AAC-82BC-495B-B28B-58015BB29ADB}" type="sibTrans" cxnId="{DC288ABD-1DC0-4C86-80CD-48569C5BAD54}">
      <dgm:prSet/>
      <dgm:spPr/>
      <dgm:t>
        <a:bodyPr/>
        <a:lstStyle/>
        <a:p>
          <a:endParaRPr lang="en-US"/>
        </a:p>
      </dgm:t>
    </dgm:pt>
    <dgm:pt modelId="{874F9351-F808-4F91-BFCF-B1948175E4DB}">
      <dgm:prSet phldrT="[Text]" phldr="0" custT="1"/>
      <dgm:spPr>
        <a:solidFill>
          <a:schemeClr val="accent3"/>
        </a:solidFill>
      </dgm:spPr>
      <dgm:t>
        <a:bodyPr/>
        <a:lstStyle/>
        <a:p>
          <a:r>
            <a:rPr lang="en-US" sz="1600" b="1" dirty="0"/>
            <a:t>Patients can discuss vaccine options with their doctors and get immunized for free</a:t>
          </a:r>
        </a:p>
      </dgm:t>
    </dgm:pt>
    <dgm:pt modelId="{043593A0-AE9B-4C6D-803F-9F11B8252A4D}" type="parTrans" cxnId="{9DACB906-39D5-4090-86B5-C396AE6E2A6E}">
      <dgm:prSet/>
      <dgm:spPr/>
      <dgm:t>
        <a:bodyPr/>
        <a:lstStyle/>
        <a:p>
          <a:endParaRPr lang="en-US"/>
        </a:p>
      </dgm:t>
    </dgm:pt>
    <dgm:pt modelId="{437B9563-969B-4367-91D1-3B3ECCB9C6E2}" type="sibTrans" cxnId="{9DACB906-39D5-4090-86B5-C396AE6E2A6E}">
      <dgm:prSet/>
      <dgm:spPr/>
      <dgm:t>
        <a:bodyPr/>
        <a:lstStyle/>
        <a:p>
          <a:endParaRPr lang="en-US"/>
        </a:p>
      </dgm:t>
    </dgm:pt>
    <dgm:pt modelId="{F323F98D-9278-419C-894F-8AF703F8E9FA}" type="pres">
      <dgm:prSet presAssocID="{2F17AF79-A827-4DF8-B60E-C34478EAC1C9}" presName="Name0" presStyleCnt="0">
        <dgm:presLayoutVars>
          <dgm:dir/>
          <dgm:animLvl val="lvl"/>
          <dgm:resizeHandles val="exact"/>
        </dgm:presLayoutVars>
      </dgm:prSet>
      <dgm:spPr/>
    </dgm:pt>
    <dgm:pt modelId="{88DC9689-E277-4EA8-8C13-9D9EC2533DE0}" type="pres">
      <dgm:prSet presAssocID="{12B80DB8-D412-46DB-88EE-29CA514D1FBC}" presName="parTxOnly" presStyleLbl="node1" presStyleIdx="0" presStyleCnt="4">
        <dgm:presLayoutVars>
          <dgm:chMax val="0"/>
          <dgm:chPref val="0"/>
          <dgm:bulletEnabled val="1"/>
        </dgm:presLayoutVars>
      </dgm:prSet>
      <dgm:spPr/>
    </dgm:pt>
    <dgm:pt modelId="{91A2F7DC-E248-43A1-8813-5E63EE4C6E1E}" type="pres">
      <dgm:prSet presAssocID="{862FF5CA-0079-457D-AD7A-A6F71D4FAF35}" presName="parTxOnlySpace" presStyleCnt="0"/>
      <dgm:spPr/>
    </dgm:pt>
    <dgm:pt modelId="{ACBEB491-D8E3-4CE4-ADF9-B0578007AEC8}" type="pres">
      <dgm:prSet presAssocID="{E87718F1-9CB4-48A9-ACBE-F048D4220E20}" presName="parTxOnly" presStyleLbl="node1" presStyleIdx="1" presStyleCnt="4">
        <dgm:presLayoutVars>
          <dgm:chMax val="0"/>
          <dgm:chPref val="0"/>
          <dgm:bulletEnabled val="1"/>
        </dgm:presLayoutVars>
      </dgm:prSet>
      <dgm:spPr/>
    </dgm:pt>
    <dgm:pt modelId="{3FB4D9CD-E64D-4B0A-96B9-CD9726B81028}" type="pres">
      <dgm:prSet presAssocID="{1C889E05-5524-45BD-B598-D7BE9FAEE8DD}" presName="parTxOnlySpace" presStyleCnt="0"/>
      <dgm:spPr/>
    </dgm:pt>
    <dgm:pt modelId="{E95A8980-F4E6-4400-8102-1A7F94B5273A}" type="pres">
      <dgm:prSet presAssocID="{453E4C03-5A6A-4C1D-B10F-5B7830211D6F}" presName="parTxOnly" presStyleLbl="node1" presStyleIdx="2" presStyleCnt="4">
        <dgm:presLayoutVars>
          <dgm:chMax val="0"/>
          <dgm:chPref val="0"/>
          <dgm:bulletEnabled val="1"/>
        </dgm:presLayoutVars>
      </dgm:prSet>
      <dgm:spPr/>
    </dgm:pt>
    <dgm:pt modelId="{16B0544A-7365-4555-A1C9-88B19D561C31}" type="pres">
      <dgm:prSet presAssocID="{4EC36AAC-82BC-495B-B28B-58015BB29ADB}" presName="parTxOnlySpace" presStyleCnt="0"/>
      <dgm:spPr/>
    </dgm:pt>
    <dgm:pt modelId="{9DE58B19-8C22-435D-88F4-301893CD1381}" type="pres">
      <dgm:prSet presAssocID="{874F9351-F808-4F91-BFCF-B1948175E4DB}" presName="parTxOnly" presStyleLbl="node1" presStyleIdx="3" presStyleCnt="4">
        <dgm:presLayoutVars>
          <dgm:chMax val="0"/>
          <dgm:chPref val="0"/>
          <dgm:bulletEnabled val="1"/>
        </dgm:presLayoutVars>
      </dgm:prSet>
      <dgm:spPr/>
    </dgm:pt>
  </dgm:ptLst>
  <dgm:cxnLst>
    <dgm:cxn modelId="{9DACB906-39D5-4090-86B5-C396AE6E2A6E}" srcId="{2F17AF79-A827-4DF8-B60E-C34478EAC1C9}" destId="{874F9351-F808-4F91-BFCF-B1948175E4DB}" srcOrd="3" destOrd="0" parTransId="{043593A0-AE9B-4C6D-803F-9F11B8252A4D}" sibTransId="{437B9563-969B-4367-91D1-3B3ECCB9C6E2}"/>
    <dgm:cxn modelId="{5AC01716-CDDE-4FF6-8DBF-9C13F3CCB1FD}" type="presOf" srcId="{12B80DB8-D412-46DB-88EE-29CA514D1FBC}" destId="{88DC9689-E277-4EA8-8C13-9D9EC2533DE0}" srcOrd="0" destOrd="0" presId="urn:microsoft.com/office/officeart/2005/8/layout/chevron1"/>
    <dgm:cxn modelId="{C8F07024-0B41-4948-B123-7B2C8F3BFD25}" type="presOf" srcId="{2F17AF79-A827-4DF8-B60E-C34478EAC1C9}" destId="{F323F98D-9278-419C-894F-8AF703F8E9FA}" srcOrd="0" destOrd="0" presId="urn:microsoft.com/office/officeart/2005/8/layout/chevron1"/>
    <dgm:cxn modelId="{3B09E124-8EED-4441-B272-42EE32C17454}" type="presOf" srcId="{453E4C03-5A6A-4C1D-B10F-5B7830211D6F}" destId="{E95A8980-F4E6-4400-8102-1A7F94B5273A}" srcOrd="0" destOrd="0" presId="urn:microsoft.com/office/officeart/2005/8/layout/chevron1"/>
    <dgm:cxn modelId="{35A91D27-5D00-45EA-82B1-9F15B5EF661F}" type="presOf" srcId="{E87718F1-9CB4-48A9-ACBE-F048D4220E20}" destId="{ACBEB491-D8E3-4CE4-ADF9-B0578007AEC8}" srcOrd="0" destOrd="0" presId="urn:microsoft.com/office/officeart/2005/8/layout/chevron1"/>
    <dgm:cxn modelId="{4C56BB9E-AB49-4BD4-B805-C126158BEC2C}" type="presOf" srcId="{874F9351-F808-4F91-BFCF-B1948175E4DB}" destId="{9DE58B19-8C22-435D-88F4-301893CD1381}" srcOrd="0" destOrd="0" presId="urn:microsoft.com/office/officeart/2005/8/layout/chevron1"/>
    <dgm:cxn modelId="{DC288ABD-1DC0-4C86-80CD-48569C5BAD54}" srcId="{2F17AF79-A827-4DF8-B60E-C34478EAC1C9}" destId="{453E4C03-5A6A-4C1D-B10F-5B7830211D6F}" srcOrd="2" destOrd="0" parTransId="{15147F93-AC9C-4691-A798-7C49E374DA89}" sibTransId="{4EC36AAC-82BC-495B-B28B-58015BB29ADB}"/>
    <dgm:cxn modelId="{E77203F2-7274-46E7-9E24-664364556F14}" srcId="{2F17AF79-A827-4DF8-B60E-C34478EAC1C9}" destId="{E87718F1-9CB4-48A9-ACBE-F048D4220E20}" srcOrd="1" destOrd="0" parTransId="{AFA05568-C4D9-4749-85B8-F94AAD357C71}" sibTransId="{1C889E05-5524-45BD-B598-D7BE9FAEE8DD}"/>
    <dgm:cxn modelId="{B26F71FC-8E03-4B76-9BDE-79111D478C24}" srcId="{2F17AF79-A827-4DF8-B60E-C34478EAC1C9}" destId="{12B80DB8-D412-46DB-88EE-29CA514D1FBC}" srcOrd="0" destOrd="0" parTransId="{2A618554-D771-413A-9B1E-AB4AF8E1D692}" sibTransId="{862FF5CA-0079-457D-AD7A-A6F71D4FAF35}"/>
    <dgm:cxn modelId="{EA05A058-B622-44B2-922A-38A1F1E1D24F}" type="presParOf" srcId="{F323F98D-9278-419C-894F-8AF703F8E9FA}" destId="{88DC9689-E277-4EA8-8C13-9D9EC2533DE0}" srcOrd="0" destOrd="0" presId="urn:microsoft.com/office/officeart/2005/8/layout/chevron1"/>
    <dgm:cxn modelId="{EC10A3C0-4A9E-4073-8AAA-6001CA1D62E4}" type="presParOf" srcId="{F323F98D-9278-419C-894F-8AF703F8E9FA}" destId="{91A2F7DC-E248-43A1-8813-5E63EE4C6E1E}" srcOrd="1" destOrd="0" presId="urn:microsoft.com/office/officeart/2005/8/layout/chevron1"/>
    <dgm:cxn modelId="{0D37E348-0575-4F08-8507-61D03B749628}" type="presParOf" srcId="{F323F98D-9278-419C-894F-8AF703F8E9FA}" destId="{ACBEB491-D8E3-4CE4-ADF9-B0578007AEC8}" srcOrd="2" destOrd="0" presId="urn:microsoft.com/office/officeart/2005/8/layout/chevron1"/>
    <dgm:cxn modelId="{03D015E2-AC21-491C-BAD8-794F7B0DD39B}" type="presParOf" srcId="{F323F98D-9278-419C-894F-8AF703F8E9FA}" destId="{3FB4D9CD-E64D-4B0A-96B9-CD9726B81028}" srcOrd="3" destOrd="0" presId="urn:microsoft.com/office/officeart/2005/8/layout/chevron1"/>
    <dgm:cxn modelId="{5E0139B5-DEEC-45DF-9F7A-B33B8F12700C}" type="presParOf" srcId="{F323F98D-9278-419C-894F-8AF703F8E9FA}" destId="{E95A8980-F4E6-4400-8102-1A7F94B5273A}" srcOrd="4" destOrd="0" presId="urn:microsoft.com/office/officeart/2005/8/layout/chevron1"/>
    <dgm:cxn modelId="{7F08DE00-339C-4CCD-8214-60E3AB96CCA8}" type="presParOf" srcId="{F323F98D-9278-419C-894F-8AF703F8E9FA}" destId="{16B0544A-7365-4555-A1C9-88B19D561C31}" srcOrd="5" destOrd="0" presId="urn:microsoft.com/office/officeart/2005/8/layout/chevron1"/>
    <dgm:cxn modelId="{71425DF8-93B6-48DF-87FA-2C9BD3E9A07C}" type="presParOf" srcId="{F323F98D-9278-419C-894F-8AF703F8E9FA}" destId="{9DE58B19-8C22-435D-88F4-301893CD1381}"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17AF79-A827-4DF8-B60E-C34478EAC1C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12B80DB8-D412-46DB-88EE-29CA514D1FBC}">
      <dgm:prSet phldrT="[Text]" phldr="0" custT="1"/>
      <dgm:spPr>
        <a:solidFill>
          <a:srgbClr val="FF0000"/>
        </a:solidFill>
      </dgm:spPr>
      <dgm:t>
        <a:bodyPr/>
        <a:lstStyle/>
        <a:p>
          <a:r>
            <a:rPr lang="en-US" sz="1500" dirty="0"/>
            <a:t>HHS Secretary Kennedy fired and replaced all ACIP panelists in 2025</a:t>
          </a:r>
        </a:p>
      </dgm:t>
    </dgm:pt>
    <dgm:pt modelId="{2A618554-D771-413A-9B1E-AB4AF8E1D692}" type="parTrans" cxnId="{B26F71FC-8E03-4B76-9BDE-79111D478C24}">
      <dgm:prSet/>
      <dgm:spPr/>
      <dgm:t>
        <a:bodyPr/>
        <a:lstStyle/>
        <a:p>
          <a:endParaRPr lang="en-US"/>
        </a:p>
      </dgm:t>
    </dgm:pt>
    <dgm:pt modelId="{862FF5CA-0079-457D-AD7A-A6F71D4FAF35}" type="sibTrans" cxnId="{B26F71FC-8E03-4B76-9BDE-79111D478C24}">
      <dgm:prSet/>
      <dgm:spPr/>
      <dgm:t>
        <a:bodyPr/>
        <a:lstStyle/>
        <a:p>
          <a:endParaRPr lang="en-US"/>
        </a:p>
      </dgm:t>
    </dgm:pt>
    <dgm:pt modelId="{E87718F1-9CB4-48A9-ACBE-F048D4220E20}">
      <dgm:prSet phldrT="[Text]" phldr="0" custT="1"/>
      <dgm:spPr>
        <a:solidFill>
          <a:srgbClr val="FF0000"/>
        </a:solidFill>
      </dgm:spPr>
      <dgm:t>
        <a:bodyPr/>
        <a:lstStyle/>
        <a:p>
          <a:r>
            <a:rPr lang="en-US" sz="1500" dirty="0"/>
            <a:t>Changes made to vaccine schedules, not based on evidence-based science</a:t>
          </a:r>
        </a:p>
      </dgm:t>
    </dgm:pt>
    <dgm:pt modelId="{AFA05568-C4D9-4749-85B8-F94AAD357C71}" type="parTrans" cxnId="{E77203F2-7274-46E7-9E24-664364556F14}">
      <dgm:prSet/>
      <dgm:spPr/>
      <dgm:t>
        <a:bodyPr/>
        <a:lstStyle/>
        <a:p>
          <a:endParaRPr lang="en-US"/>
        </a:p>
      </dgm:t>
    </dgm:pt>
    <dgm:pt modelId="{1C889E05-5524-45BD-B598-D7BE9FAEE8DD}" type="sibTrans" cxnId="{E77203F2-7274-46E7-9E24-664364556F14}">
      <dgm:prSet/>
      <dgm:spPr/>
      <dgm:t>
        <a:bodyPr/>
        <a:lstStyle/>
        <a:p>
          <a:endParaRPr lang="en-US"/>
        </a:p>
      </dgm:t>
    </dgm:pt>
    <dgm:pt modelId="{453E4C03-5A6A-4C1D-B10F-5B7830211D6F}">
      <dgm:prSet phldrT="[Text]" phldr="0" custT="1"/>
      <dgm:spPr>
        <a:solidFill>
          <a:srgbClr val="FF0000"/>
        </a:solidFill>
      </dgm:spPr>
      <dgm:t>
        <a:bodyPr/>
        <a:lstStyle/>
        <a:p>
          <a:r>
            <a:rPr lang="en-US" sz="1450" dirty="0"/>
            <a:t>Health plans are NO longer required to provide free coverage for vaccines removed from schedules</a:t>
          </a:r>
        </a:p>
      </dgm:t>
    </dgm:pt>
    <dgm:pt modelId="{15147F93-AC9C-4691-A798-7C49E374DA89}" type="parTrans" cxnId="{DC288ABD-1DC0-4C86-80CD-48569C5BAD54}">
      <dgm:prSet/>
      <dgm:spPr/>
      <dgm:t>
        <a:bodyPr/>
        <a:lstStyle/>
        <a:p>
          <a:endParaRPr lang="en-US"/>
        </a:p>
      </dgm:t>
    </dgm:pt>
    <dgm:pt modelId="{4EC36AAC-82BC-495B-B28B-58015BB29ADB}" type="sibTrans" cxnId="{DC288ABD-1DC0-4C86-80CD-48569C5BAD54}">
      <dgm:prSet/>
      <dgm:spPr/>
      <dgm:t>
        <a:bodyPr/>
        <a:lstStyle/>
        <a:p>
          <a:endParaRPr lang="en-US"/>
        </a:p>
      </dgm:t>
    </dgm:pt>
    <dgm:pt modelId="{874F9351-F808-4F91-BFCF-B1948175E4DB}">
      <dgm:prSet phldrT="[Text]" phldr="0" custT="1"/>
      <dgm:spPr>
        <a:solidFill>
          <a:srgbClr val="FF0000"/>
        </a:solidFill>
      </dgm:spPr>
      <dgm:t>
        <a:bodyPr/>
        <a:lstStyle/>
        <a:p>
          <a:r>
            <a:rPr lang="en-US" sz="1600" b="1" dirty="0">
              <a:solidFill>
                <a:schemeClr val="bg1"/>
              </a:solidFill>
            </a:rPr>
            <a:t>Patients can lose coverage for vaccines </a:t>
          </a:r>
        </a:p>
      </dgm:t>
    </dgm:pt>
    <dgm:pt modelId="{043593A0-AE9B-4C6D-803F-9F11B8252A4D}" type="parTrans" cxnId="{9DACB906-39D5-4090-86B5-C396AE6E2A6E}">
      <dgm:prSet/>
      <dgm:spPr/>
      <dgm:t>
        <a:bodyPr/>
        <a:lstStyle/>
        <a:p>
          <a:endParaRPr lang="en-US"/>
        </a:p>
      </dgm:t>
    </dgm:pt>
    <dgm:pt modelId="{437B9563-969B-4367-91D1-3B3ECCB9C6E2}" type="sibTrans" cxnId="{9DACB906-39D5-4090-86B5-C396AE6E2A6E}">
      <dgm:prSet/>
      <dgm:spPr/>
      <dgm:t>
        <a:bodyPr/>
        <a:lstStyle/>
        <a:p>
          <a:endParaRPr lang="en-US"/>
        </a:p>
      </dgm:t>
    </dgm:pt>
    <dgm:pt modelId="{F323F98D-9278-419C-894F-8AF703F8E9FA}" type="pres">
      <dgm:prSet presAssocID="{2F17AF79-A827-4DF8-B60E-C34478EAC1C9}" presName="Name0" presStyleCnt="0">
        <dgm:presLayoutVars>
          <dgm:dir/>
          <dgm:animLvl val="lvl"/>
          <dgm:resizeHandles val="exact"/>
        </dgm:presLayoutVars>
      </dgm:prSet>
      <dgm:spPr/>
    </dgm:pt>
    <dgm:pt modelId="{88DC9689-E277-4EA8-8C13-9D9EC2533DE0}" type="pres">
      <dgm:prSet presAssocID="{12B80DB8-D412-46DB-88EE-29CA514D1FBC}" presName="parTxOnly" presStyleLbl="node1" presStyleIdx="0" presStyleCnt="4">
        <dgm:presLayoutVars>
          <dgm:chMax val="0"/>
          <dgm:chPref val="0"/>
          <dgm:bulletEnabled val="1"/>
        </dgm:presLayoutVars>
      </dgm:prSet>
      <dgm:spPr/>
    </dgm:pt>
    <dgm:pt modelId="{91A2F7DC-E248-43A1-8813-5E63EE4C6E1E}" type="pres">
      <dgm:prSet presAssocID="{862FF5CA-0079-457D-AD7A-A6F71D4FAF35}" presName="parTxOnlySpace" presStyleCnt="0"/>
      <dgm:spPr/>
    </dgm:pt>
    <dgm:pt modelId="{ACBEB491-D8E3-4CE4-ADF9-B0578007AEC8}" type="pres">
      <dgm:prSet presAssocID="{E87718F1-9CB4-48A9-ACBE-F048D4220E20}" presName="parTxOnly" presStyleLbl="node1" presStyleIdx="1" presStyleCnt="4">
        <dgm:presLayoutVars>
          <dgm:chMax val="0"/>
          <dgm:chPref val="0"/>
          <dgm:bulletEnabled val="1"/>
        </dgm:presLayoutVars>
      </dgm:prSet>
      <dgm:spPr/>
    </dgm:pt>
    <dgm:pt modelId="{3FB4D9CD-E64D-4B0A-96B9-CD9726B81028}" type="pres">
      <dgm:prSet presAssocID="{1C889E05-5524-45BD-B598-D7BE9FAEE8DD}" presName="parTxOnlySpace" presStyleCnt="0"/>
      <dgm:spPr/>
    </dgm:pt>
    <dgm:pt modelId="{E95A8980-F4E6-4400-8102-1A7F94B5273A}" type="pres">
      <dgm:prSet presAssocID="{453E4C03-5A6A-4C1D-B10F-5B7830211D6F}" presName="parTxOnly" presStyleLbl="node1" presStyleIdx="2" presStyleCnt="4">
        <dgm:presLayoutVars>
          <dgm:chMax val="0"/>
          <dgm:chPref val="0"/>
          <dgm:bulletEnabled val="1"/>
        </dgm:presLayoutVars>
      </dgm:prSet>
      <dgm:spPr/>
    </dgm:pt>
    <dgm:pt modelId="{16B0544A-7365-4555-A1C9-88B19D561C31}" type="pres">
      <dgm:prSet presAssocID="{4EC36AAC-82BC-495B-B28B-58015BB29ADB}" presName="parTxOnlySpace" presStyleCnt="0"/>
      <dgm:spPr/>
    </dgm:pt>
    <dgm:pt modelId="{9DE58B19-8C22-435D-88F4-301893CD1381}" type="pres">
      <dgm:prSet presAssocID="{874F9351-F808-4F91-BFCF-B1948175E4DB}" presName="parTxOnly" presStyleLbl="node1" presStyleIdx="3" presStyleCnt="4">
        <dgm:presLayoutVars>
          <dgm:chMax val="0"/>
          <dgm:chPref val="0"/>
          <dgm:bulletEnabled val="1"/>
        </dgm:presLayoutVars>
      </dgm:prSet>
      <dgm:spPr/>
    </dgm:pt>
  </dgm:ptLst>
  <dgm:cxnLst>
    <dgm:cxn modelId="{9DACB906-39D5-4090-86B5-C396AE6E2A6E}" srcId="{2F17AF79-A827-4DF8-B60E-C34478EAC1C9}" destId="{874F9351-F808-4F91-BFCF-B1948175E4DB}" srcOrd="3" destOrd="0" parTransId="{043593A0-AE9B-4C6D-803F-9F11B8252A4D}" sibTransId="{437B9563-969B-4367-91D1-3B3ECCB9C6E2}"/>
    <dgm:cxn modelId="{5AC01716-CDDE-4FF6-8DBF-9C13F3CCB1FD}" type="presOf" srcId="{12B80DB8-D412-46DB-88EE-29CA514D1FBC}" destId="{88DC9689-E277-4EA8-8C13-9D9EC2533DE0}" srcOrd="0" destOrd="0" presId="urn:microsoft.com/office/officeart/2005/8/layout/chevron1"/>
    <dgm:cxn modelId="{C8F07024-0B41-4948-B123-7B2C8F3BFD25}" type="presOf" srcId="{2F17AF79-A827-4DF8-B60E-C34478EAC1C9}" destId="{F323F98D-9278-419C-894F-8AF703F8E9FA}" srcOrd="0" destOrd="0" presId="urn:microsoft.com/office/officeart/2005/8/layout/chevron1"/>
    <dgm:cxn modelId="{3B09E124-8EED-4441-B272-42EE32C17454}" type="presOf" srcId="{453E4C03-5A6A-4C1D-B10F-5B7830211D6F}" destId="{E95A8980-F4E6-4400-8102-1A7F94B5273A}" srcOrd="0" destOrd="0" presId="urn:microsoft.com/office/officeart/2005/8/layout/chevron1"/>
    <dgm:cxn modelId="{35A91D27-5D00-45EA-82B1-9F15B5EF661F}" type="presOf" srcId="{E87718F1-9CB4-48A9-ACBE-F048D4220E20}" destId="{ACBEB491-D8E3-4CE4-ADF9-B0578007AEC8}" srcOrd="0" destOrd="0" presId="urn:microsoft.com/office/officeart/2005/8/layout/chevron1"/>
    <dgm:cxn modelId="{4C56BB9E-AB49-4BD4-B805-C126158BEC2C}" type="presOf" srcId="{874F9351-F808-4F91-BFCF-B1948175E4DB}" destId="{9DE58B19-8C22-435D-88F4-301893CD1381}" srcOrd="0" destOrd="0" presId="urn:microsoft.com/office/officeart/2005/8/layout/chevron1"/>
    <dgm:cxn modelId="{DC288ABD-1DC0-4C86-80CD-48569C5BAD54}" srcId="{2F17AF79-A827-4DF8-B60E-C34478EAC1C9}" destId="{453E4C03-5A6A-4C1D-B10F-5B7830211D6F}" srcOrd="2" destOrd="0" parTransId="{15147F93-AC9C-4691-A798-7C49E374DA89}" sibTransId="{4EC36AAC-82BC-495B-B28B-58015BB29ADB}"/>
    <dgm:cxn modelId="{E77203F2-7274-46E7-9E24-664364556F14}" srcId="{2F17AF79-A827-4DF8-B60E-C34478EAC1C9}" destId="{E87718F1-9CB4-48A9-ACBE-F048D4220E20}" srcOrd="1" destOrd="0" parTransId="{AFA05568-C4D9-4749-85B8-F94AAD357C71}" sibTransId="{1C889E05-5524-45BD-B598-D7BE9FAEE8DD}"/>
    <dgm:cxn modelId="{B26F71FC-8E03-4B76-9BDE-79111D478C24}" srcId="{2F17AF79-A827-4DF8-B60E-C34478EAC1C9}" destId="{12B80DB8-D412-46DB-88EE-29CA514D1FBC}" srcOrd="0" destOrd="0" parTransId="{2A618554-D771-413A-9B1E-AB4AF8E1D692}" sibTransId="{862FF5CA-0079-457D-AD7A-A6F71D4FAF35}"/>
    <dgm:cxn modelId="{EA05A058-B622-44B2-922A-38A1F1E1D24F}" type="presParOf" srcId="{F323F98D-9278-419C-894F-8AF703F8E9FA}" destId="{88DC9689-E277-4EA8-8C13-9D9EC2533DE0}" srcOrd="0" destOrd="0" presId="urn:microsoft.com/office/officeart/2005/8/layout/chevron1"/>
    <dgm:cxn modelId="{EC10A3C0-4A9E-4073-8AAA-6001CA1D62E4}" type="presParOf" srcId="{F323F98D-9278-419C-894F-8AF703F8E9FA}" destId="{91A2F7DC-E248-43A1-8813-5E63EE4C6E1E}" srcOrd="1" destOrd="0" presId="urn:microsoft.com/office/officeart/2005/8/layout/chevron1"/>
    <dgm:cxn modelId="{0D37E348-0575-4F08-8507-61D03B749628}" type="presParOf" srcId="{F323F98D-9278-419C-894F-8AF703F8E9FA}" destId="{ACBEB491-D8E3-4CE4-ADF9-B0578007AEC8}" srcOrd="2" destOrd="0" presId="urn:microsoft.com/office/officeart/2005/8/layout/chevron1"/>
    <dgm:cxn modelId="{03D015E2-AC21-491C-BAD8-794F7B0DD39B}" type="presParOf" srcId="{F323F98D-9278-419C-894F-8AF703F8E9FA}" destId="{3FB4D9CD-E64D-4B0A-96B9-CD9726B81028}" srcOrd="3" destOrd="0" presId="urn:microsoft.com/office/officeart/2005/8/layout/chevron1"/>
    <dgm:cxn modelId="{5E0139B5-DEEC-45DF-9F7A-B33B8F12700C}" type="presParOf" srcId="{F323F98D-9278-419C-894F-8AF703F8E9FA}" destId="{E95A8980-F4E6-4400-8102-1A7F94B5273A}" srcOrd="4" destOrd="0" presId="urn:microsoft.com/office/officeart/2005/8/layout/chevron1"/>
    <dgm:cxn modelId="{7F08DE00-339C-4CCD-8214-60E3AB96CCA8}" type="presParOf" srcId="{F323F98D-9278-419C-894F-8AF703F8E9FA}" destId="{16B0544A-7365-4555-A1C9-88B19D561C31}" srcOrd="5" destOrd="0" presId="urn:microsoft.com/office/officeart/2005/8/layout/chevron1"/>
    <dgm:cxn modelId="{71425DF8-93B6-48DF-87FA-2C9BD3E9A07C}" type="presParOf" srcId="{F323F98D-9278-419C-894F-8AF703F8E9FA}" destId="{9DE58B19-8C22-435D-88F4-301893CD1381}"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C9689-E277-4EA8-8C13-9D9EC2533DE0}">
      <dsp:nvSpPr>
        <dsp:cNvPr id="0" name=""/>
        <dsp:cNvSpPr/>
      </dsp:nvSpPr>
      <dsp:spPr>
        <a:xfrm>
          <a:off x="5120" y="1219278"/>
          <a:ext cx="2980907" cy="1192362"/>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ACIP convenes and reviews evidence-based science for vaccine considerations </a:t>
          </a:r>
        </a:p>
      </dsp:txBody>
      <dsp:txXfrm>
        <a:off x="601301" y="1219278"/>
        <a:ext cx="1788545" cy="1192362"/>
      </dsp:txXfrm>
    </dsp:sp>
    <dsp:sp modelId="{ACBEB491-D8E3-4CE4-ADF9-B0578007AEC8}">
      <dsp:nvSpPr>
        <dsp:cNvPr id="0" name=""/>
        <dsp:cNvSpPr/>
      </dsp:nvSpPr>
      <dsp:spPr>
        <a:xfrm>
          <a:off x="2687937" y="1219278"/>
          <a:ext cx="2980907" cy="1192362"/>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ACIP recommends vaccines for immunization schedules </a:t>
          </a:r>
        </a:p>
      </dsp:txBody>
      <dsp:txXfrm>
        <a:off x="3284118" y="1219278"/>
        <a:ext cx="1788545" cy="1192362"/>
      </dsp:txXfrm>
    </dsp:sp>
    <dsp:sp modelId="{E95A8980-F4E6-4400-8102-1A7F94B5273A}">
      <dsp:nvSpPr>
        <dsp:cNvPr id="0" name=""/>
        <dsp:cNvSpPr/>
      </dsp:nvSpPr>
      <dsp:spPr>
        <a:xfrm>
          <a:off x="5370753" y="1219278"/>
          <a:ext cx="2980907" cy="1192362"/>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Health plans are required to cover ACIP-recommended vaccines that the CDC Director adopts</a:t>
          </a:r>
        </a:p>
      </dsp:txBody>
      <dsp:txXfrm>
        <a:off x="5966934" y="1219278"/>
        <a:ext cx="1788545" cy="1192362"/>
      </dsp:txXfrm>
    </dsp:sp>
    <dsp:sp modelId="{9DE58B19-8C22-435D-88F4-301893CD1381}">
      <dsp:nvSpPr>
        <dsp:cNvPr id="0" name=""/>
        <dsp:cNvSpPr/>
      </dsp:nvSpPr>
      <dsp:spPr>
        <a:xfrm>
          <a:off x="8053570" y="1219278"/>
          <a:ext cx="2980907" cy="1192362"/>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t>Patients can discuss vaccine options with their doctors and get immunized for free</a:t>
          </a:r>
        </a:p>
      </dsp:txBody>
      <dsp:txXfrm>
        <a:off x="8649751" y="1219278"/>
        <a:ext cx="1788545" cy="1192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C9689-E277-4EA8-8C13-9D9EC2533DE0}">
      <dsp:nvSpPr>
        <dsp:cNvPr id="0" name=""/>
        <dsp:cNvSpPr/>
      </dsp:nvSpPr>
      <dsp:spPr>
        <a:xfrm>
          <a:off x="5074" y="1242463"/>
          <a:ext cx="2954052" cy="118162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HHS Secretary Kennedy fired and replaced all ACIP panelists in 2025</a:t>
          </a:r>
        </a:p>
      </dsp:txBody>
      <dsp:txXfrm>
        <a:off x="595884" y="1242463"/>
        <a:ext cx="1772432" cy="1181620"/>
      </dsp:txXfrm>
    </dsp:sp>
    <dsp:sp modelId="{ACBEB491-D8E3-4CE4-ADF9-B0578007AEC8}">
      <dsp:nvSpPr>
        <dsp:cNvPr id="0" name=""/>
        <dsp:cNvSpPr/>
      </dsp:nvSpPr>
      <dsp:spPr>
        <a:xfrm>
          <a:off x="2663721" y="1242463"/>
          <a:ext cx="2954052" cy="118162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Changes made to vaccine schedules, not based on evidence-based science</a:t>
          </a:r>
        </a:p>
      </dsp:txBody>
      <dsp:txXfrm>
        <a:off x="3254531" y="1242463"/>
        <a:ext cx="1772432" cy="1181620"/>
      </dsp:txXfrm>
    </dsp:sp>
    <dsp:sp modelId="{E95A8980-F4E6-4400-8102-1A7F94B5273A}">
      <dsp:nvSpPr>
        <dsp:cNvPr id="0" name=""/>
        <dsp:cNvSpPr/>
      </dsp:nvSpPr>
      <dsp:spPr>
        <a:xfrm>
          <a:off x="5322368" y="1242463"/>
          <a:ext cx="2954052" cy="118162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44525">
            <a:lnSpc>
              <a:spcPct val="90000"/>
            </a:lnSpc>
            <a:spcBef>
              <a:spcPct val="0"/>
            </a:spcBef>
            <a:spcAft>
              <a:spcPct val="35000"/>
            </a:spcAft>
            <a:buNone/>
          </a:pPr>
          <a:r>
            <a:rPr lang="en-US" sz="1450" kern="1200" dirty="0"/>
            <a:t>Health plans are NO longer required to provide free coverage for vaccines removed from schedules</a:t>
          </a:r>
        </a:p>
      </dsp:txBody>
      <dsp:txXfrm>
        <a:off x="5913178" y="1242463"/>
        <a:ext cx="1772432" cy="1181620"/>
      </dsp:txXfrm>
    </dsp:sp>
    <dsp:sp modelId="{9DE58B19-8C22-435D-88F4-301893CD1381}">
      <dsp:nvSpPr>
        <dsp:cNvPr id="0" name=""/>
        <dsp:cNvSpPr/>
      </dsp:nvSpPr>
      <dsp:spPr>
        <a:xfrm>
          <a:off x="7981015" y="1242463"/>
          <a:ext cx="2954052" cy="1181620"/>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Patients can lose coverage for vaccines </a:t>
          </a:r>
        </a:p>
      </dsp:txBody>
      <dsp:txXfrm>
        <a:off x="8571825" y="1242463"/>
        <a:ext cx="1772432" cy="11816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7EDA0-5FB3-4BD4-807E-44FDCB6EAF31}"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9857F-237B-40DF-9790-DF8E511EAE0A}" type="slidenum">
              <a:rPr lang="en-US" smtClean="0"/>
              <a:t>‹#›</a:t>
            </a:fld>
            <a:endParaRPr lang="en-US"/>
          </a:p>
        </p:txBody>
      </p:sp>
    </p:spTree>
    <p:extLst>
      <p:ext uri="{BB962C8B-B14F-4D97-AF65-F5344CB8AC3E}">
        <p14:creationId xmlns:p14="http://schemas.microsoft.com/office/powerpoint/2010/main" val="19913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1</a:t>
            </a:fld>
            <a:endParaRPr lang="en-US"/>
          </a:p>
        </p:txBody>
      </p:sp>
    </p:spTree>
    <p:extLst>
      <p:ext uri="{BB962C8B-B14F-4D97-AF65-F5344CB8AC3E}">
        <p14:creationId xmlns:p14="http://schemas.microsoft.com/office/powerpoint/2010/main" val="3189823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2</a:t>
            </a:fld>
            <a:endParaRPr lang="en-US"/>
          </a:p>
        </p:txBody>
      </p:sp>
    </p:spTree>
    <p:extLst>
      <p:ext uri="{BB962C8B-B14F-4D97-AF65-F5344CB8AC3E}">
        <p14:creationId xmlns:p14="http://schemas.microsoft.com/office/powerpoint/2010/main" val="75820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ACP’s </a:t>
            </a:r>
          </a:p>
          <a:p>
            <a:endParaRPr lang="en-US" dirty="0"/>
          </a:p>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3</a:t>
            </a:fld>
            <a:endParaRPr lang="en-US"/>
          </a:p>
        </p:txBody>
      </p:sp>
    </p:spTree>
    <p:extLst>
      <p:ext uri="{BB962C8B-B14F-4D97-AF65-F5344CB8AC3E}">
        <p14:creationId xmlns:p14="http://schemas.microsoft.com/office/powerpoint/2010/main" val="183343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FE00-58AA-905B-A894-BE2FAEA5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9B394-9D9F-C81D-E13A-1D58F2B2E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2594F-95D2-4001-587D-F56F7754C6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CDBA15-6BE9-E9B9-E229-0EB0A2FFB1D5}"/>
              </a:ext>
            </a:extLst>
          </p:cNvPr>
          <p:cNvSpPr>
            <a:spLocks noGrp="1"/>
          </p:cNvSpPr>
          <p:nvPr>
            <p:ph type="sldNum" sz="quarter" idx="5"/>
          </p:nvPr>
        </p:nvSpPr>
        <p:spPr/>
        <p:txBody>
          <a:bodyPr/>
          <a:lstStyle/>
          <a:p>
            <a:fld id="{2A19857F-237B-40DF-9790-DF8E511EAE0A}" type="slidenum">
              <a:rPr lang="en-US" smtClean="0"/>
              <a:t>5</a:t>
            </a:fld>
            <a:endParaRPr lang="en-US"/>
          </a:p>
        </p:txBody>
      </p:sp>
    </p:spTree>
    <p:extLst>
      <p:ext uri="{BB962C8B-B14F-4D97-AF65-F5344CB8AC3E}">
        <p14:creationId xmlns:p14="http://schemas.microsoft.com/office/powerpoint/2010/main" val="243174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6</a:t>
            </a:fld>
            <a:endParaRPr lang="en-US"/>
          </a:p>
        </p:txBody>
      </p:sp>
    </p:spTree>
    <p:extLst>
      <p:ext uri="{BB962C8B-B14F-4D97-AF65-F5344CB8AC3E}">
        <p14:creationId xmlns:p14="http://schemas.microsoft.com/office/powerpoint/2010/main" val="160598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8</a:t>
            </a:fld>
            <a:endParaRPr lang="en-US"/>
          </a:p>
        </p:txBody>
      </p:sp>
    </p:spTree>
    <p:extLst>
      <p:ext uri="{BB962C8B-B14F-4D97-AF65-F5344CB8AC3E}">
        <p14:creationId xmlns:p14="http://schemas.microsoft.com/office/powerpoint/2010/main" val="394404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9</a:t>
            </a:fld>
            <a:endParaRPr lang="en-US"/>
          </a:p>
        </p:txBody>
      </p:sp>
    </p:spTree>
    <p:extLst>
      <p:ext uri="{BB962C8B-B14F-4D97-AF65-F5344CB8AC3E}">
        <p14:creationId xmlns:p14="http://schemas.microsoft.com/office/powerpoint/2010/main" val="254438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9857F-237B-40DF-9790-DF8E511EAE0A}" type="slidenum">
              <a:rPr lang="en-US" smtClean="0"/>
              <a:t>10</a:t>
            </a:fld>
            <a:endParaRPr lang="en-US"/>
          </a:p>
        </p:txBody>
      </p:sp>
    </p:spTree>
    <p:extLst>
      <p:ext uri="{BB962C8B-B14F-4D97-AF65-F5344CB8AC3E}">
        <p14:creationId xmlns:p14="http://schemas.microsoft.com/office/powerpoint/2010/main" val="282949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E196A5-D872-9148-975E-6BEB05223D01}"/>
              </a:ext>
            </a:extLst>
          </p:cNvPr>
          <p:cNvSpPr/>
          <p:nvPr userDrawn="1"/>
        </p:nvSpPr>
        <p:spPr>
          <a:xfrm>
            <a:off x="0"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6" name="Rectangle 5">
            <a:extLst>
              <a:ext uri="{FF2B5EF4-FFF2-40B4-BE49-F238E27FC236}">
                <a16:creationId xmlns:a16="http://schemas.microsoft.com/office/drawing/2014/main" id="{4EE3DD95-174E-C94F-A8DD-3253A9DDC16A}"/>
              </a:ext>
            </a:extLst>
          </p:cNvPr>
          <p:cNvSpPr/>
          <p:nvPr userDrawn="1"/>
        </p:nvSpPr>
        <p:spPr>
          <a:xfrm>
            <a:off x="0" y="1016000"/>
            <a:ext cx="1000183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698" y="5827776"/>
            <a:ext cx="1737360" cy="767963"/>
          </a:xfrm>
          <a:prstGeom prst="rect">
            <a:avLst/>
          </a:prstGeom>
        </p:spPr>
      </p:pic>
      <p:sp>
        <p:nvSpPr>
          <p:cNvPr id="10" name="Title 1">
            <a:extLst>
              <a:ext uri="{FF2B5EF4-FFF2-40B4-BE49-F238E27FC236}">
                <a16:creationId xmlns:a16="http://schemas.microsoft.com/office/drawing/2014/main" id="{5C52C5A3-4A25-364D-8403-80A1A1AD3E25}"/>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A8EE0DC-4B15-D947-88C8-715A124B4A75}"/>
              </a:ext>
            </a:extLst>
          </p:cNvPr>
          <p:cNvSpPr>
            <a:spLocks noGrp="1"/>
          </p:cNvSpPr>
          <p:nvPr>
            <p:ph type="subTitle" idx="1"/>
          </p:nvPr>
        </p:nvSpPr>
        <p:spPr>
          <a:xfrm>
            <a:off x="1069849" y="4167212"/>
            <a:ext cx="7315200" cy="1030934"/>
          </a:xfrm>
        </p:spPr>
        <p:txBody>
          <a:bodyPr/>
          <a:lstStyle>
            <a:lvl1pPr marL="0" inden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36139373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35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defRPr sz="2200"/>
            </a:lvl1pPr>
            <a:lvl2pPr>
              <a:spcBef>
                <a:spcPts val="0"/>
              </a:spcBef>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413996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08E5E-FBF3-8749-8C73-47834D26E15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2101" y="5944463"/>
            <a:ext cx="1554480" cy="431169"/>
          </a:xfrm>
          <a:prstGeom prst="rect">
            <a:avLst/>
          </a:prstGeom>
        </p:spPr>
      </p:pic>
    </p:spTree>
    <p:extLst>
      <p:ext uri="{BB962C8B-B14F-4D97-AF65-F5344CB8AC3E}">
        <p14:creationId xmlns:p14="http://schemas.microsoft.com/office/powerpoint/2010/main" val="4299467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838200" y="1279526"/>
            <a:ext cx="51816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172200" y="1279526"/>
            <a:ext cx="5181600" cy="489743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5624233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6347012"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6347012"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6347012" y="1279526"/>
            <a:ext cx="5006788" cy="49101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3971597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833120"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124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514594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839788" y="1279525"/>
            <a:ext cx="5157787"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839788" y="2011046"/>
            <a:ext cx="5157787" cy="417861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172200" y="1279525"/>
            <a:ext cx="5183188"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172200" y="2011046"/>
            <a:ext cx="5183188" cy="4178618"/>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838200" y="365126"/>
            <a:ext cx="105156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244339233"/>
      </p:ext>
    </p:extLst>
  </p:cSld>
  <p:clrMapOvr>
    <a:masterClrMapping/>
  </p:clrMapOvr>
  <p:extLst>
    <p:ext uri="{DCECCB84-F9BA-43D5-87BE-67443E8EF086}">
      <p15:sldGuideLst xmlns:p15="http://schemas.microsoft.com/office/powerpoint/2012/main">
        <p15:guide id="1" orient="horz" pos="1176">
          <p15:clr>
            <a:srgbClr val="FBAE40"/>
          </p15:clr>
        </p15:guide>
        <p15:guide id="2" orient="horz" pos="1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12800" y="1279526"/>
            <a:ext cx="21336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279525"/>
            <a:ext cx="8204200" cy="4892675"/>
          </a:xfrm>
        </p:spPr>
        <p:txBody>
          <a:bodyPr/>
          <a:lstStyle>
            <a:lvl1pPr>
              <a:spcBef>
                <a:spcPts val="18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235127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212576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347472" y="0"/>
            <a:ext cx="457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838200" y="1279525"/>
            <a:ext cx="10515600" cy="489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8747759" y="6391656"/>
            <a:ext cx="3185161" cy="274320"/>
          </a:xfrm>
          <a:prstGeom prst="rect">
            <a:avLst/>
          </a:prstGeom>
        </p:spPr>
        <p:txBody>
          <a:bodyPr vert="horz" lIns="91440" tIns="45720" rIns="91440" bIns="45720" rtlCol="0" anchor="b"/>
          <a:lstStyle>
            <a:lvl1pPr algn="r">
              <a:defRPr sz="12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a:p>
        </p:txBody>
      </p:sp>
    </p:spTree>
    <p:extLst>
      <p:ext uri="{BB962C8B-B14F-4D97-AF65-F5344CB8AC3E}">
        <p14:creationId xmlns:p14="http://schemas.microsoft.com/office/powerpoint/2010/main" val="2281005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l" defTabSz="914400" rtl="0" eaLnBrk="1" latinLnBrk="0" hangingPunct="1">
        <a:lnSpc>
          <a:spcPct val="90000"/>
        </a:lnSpc>
        <a:spcBef>
          <a:spcPct val="0"/>
        </a:spcBef>
        <a:buNone/>
        <a:defRPr sz="3000" b="1" kern="1200">
          <a:solidFill>
            <a:srgbClr val="007E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7E66"/>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7E6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7E66"/>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hyperlink" Target="mailto:voxman@acponline.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hyperlink" Target="https://www.acponline.org/sites/default/files/acp-policy-library/letters/acp_supports_the_protecting_free_vaccines_act_2026.pdf"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https://www.congress.gov/bill/119th-congress/house-bill/5448/cosponsor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9444-DDCD-1B4D-B95A-506179F8AF68}"/>
              </a:ext>
            </a:extLst>
          </p:cNvPr>
          <p:cNvSpPr>
            <a:spLocks noGrp="1"/>
          </p:cNvSpPr>
          <p:nvPr>
            <p:ph type="ctrTitle"/>
          </p:nvPr>
        </p:nvSpPr>
        <p:spPr>
          <a:xfrm>
            <a:off x="1059688" y="1762392"/>
            <a:ext cx="7315200" cy="1969369"/>
          </a:xfrm>
        </p:spPr>
        <p:txBody>
          <a:bodyPr/>
          <a:lstStyle/>
          <a:p>
            <a:r>
              <a:rPr lang="en-US" dirty="0">
                <a:latin typeface="Calibri"/>
                <a:cs typeface="Calibri"/>
              </a:rPr>
              <a:t>Protecting Patients’ Choice and Access to Vaccines</a:t>
            </a:r>
            <a:endParaRPr lang="en-US" dirty="0">
              <a:latin typeface="Calibri"/>
              <a:ea typeface="Calibri"/>
              <a:cs typeface="Calibri"/>
            </a:endParaRPr>
          </a:p>
        </p:txBody>
      </p:sp>
      <p:sp>
        <p:nvSpPr>
          <p:cNvPr id="3" name="Subtitle 2">
            <a:extLst>
              <a:ext uri="{FF2B5EF4-FFF2-40B4-BE49-F238E27FC236}">
                <a16:creationId xmlns:a16="http://schemas.microsoft.com/office/drawing/2014/main" id="{EB387AC6-B134-554C-BCF9-79A466827F02}"/>
              </a:ext>
            </a:extLst>
          </p:cNvPr>
          <p:cNvSpPr>
            <a:spLocks noGrp="1"/>
          </p:cNvSpPr>
          <p:nvPr>
            <p:ph type="subTitle" idx="1"/>
          </p:nvPr>
        </p:nvSpPr>
        <p:spPr>
          <a:xfrm>
            <a:off x="4111223" y="1503525"/>
            <a:ext cx="7315200" cy="1030934"/>
          </a:xfrm>
        </p:spPr>
        <p:txBody>
          <a:bodyPr vert="horz" lIns="91440" tIns="45720" rIns="91440" bIns="45720" rtlCol="0" anchor="t">
            <a:normAutofit lnSpcReduction="10000"/>
          </a:bodyPr>
          <a:lstStyle/>
          <a:p>
            <a:endParaRPr lang="en-US" dirty="0">
              <a:ea typeface="Calibri"/>
              <a:cs typeface="Calibri"/>
            </a:endParaRPr>
          </a:p>
          <a:p>
            <a:r>
              <a:rPr lang="en-US" dirty="0">
                <a:cs typeface="Calibri"/>
              </a:rPr>
              <a:t>Vy Oxman (</a:t>
            </a:r>
            <a:r>
              <a:rPr lang="en-US" dirty="0">
                <a:cs typeface="Calibri"/>
                <a:hlinkClick r:id="rId5">
                  <a:extLst>
                    <a:ext uri="{A12FA001-AC4F-418D-AE19-62706E023703}">
                      <ahyp:hlinkClr xmlns:ahyp="http://schemas.microsoft.com/office/drawing/2018/hyperlinkcolor" val="tx"/>
                    </a:ext>
                  </a:extLst>
                </a:hlinkClick>
              </a:rPr>
              <a:t>voxman@acponline.org</a:t>
            </a:r>
            <a:r>
              <a:rPr lang="en-US" dirty="0">
                <a:cs typeface="Calibri"/>
              </a:rPr>
              <a:t>) </a:t>
            </a:r>
          </a:p>
          <a:p>
            <a:r>
              <a:rPr lang="en-US" dirty="0">
                <a:cs typeface="Calibri"/>
              </a:rPr>
              <a:t>Senior Associate, Legislative Affairs</a:t>
            </a:r>
          </a:p>
        </p:txBody>
      </p:sp>
      <p:pic>
        <p:nvPicPr>
          <p:cNvPr id="4" name="Picture Placeholder 11">
            <a:extLst>
              <a:ext uri="{FF2B5EF4-FFF2-40B4-BE49-F238E27FC236}">
                <a16:creationId xmlns:a16="http://schemas.microsoft.com/office/drawing/2014/main" id="{8A49A3E7-429E-53B5-2B2C-2780E9DC5401}"/>
              </a:ext>
            </a:extLst>
          </p:cNvPr>
          <p:cNvPicPr>
            <a:picLocks noChangeAspect="1"/>
          </p:cNvPicPr>
          <p:nvPr/>
        </p:nvPicPr>
        <p:blipFill>
          <a:blip r:embed="rId6">
            <a:extLst>
              <a:ext uri="{28A0092B-C50C-407E-A947-70E740481C1C}">
                <a14:useLocalDpi xmlns:a14="http://schemas.microsoft.com/office/drawing/2010/main" val="0"/>
              </a:ext>
            </a:extLst>
          </a:blip>
          <a:srcRect l="6666" r="6666"/>
          <a:stretch>
            <a:fillRect/>
          </a:stretch>
        </p:blipFill>
        <p:spPr>
          <a:xfrm>
            <a:off x="7666158" y="2534459"/>
            <a:ext cx="2707544" cy="3045987"/>
          </a:xfrm>
          <a:prstGeom prst="rect">
            <a:avLst/>
          </a:prstGeom>
        </p:spPr>
      </p:pic>
      <p:pic>
        <p:nvPicPr>
          <p:cNvPr id="5" name="Recorded Sound">
            <a:hlinkClick r:id="" action="ppaction://media"/>
            <a:extLst>
              <a:ext uri="{FF2B5EF4-FFF2-40B4-BE49-F238E27FC236}">
                <a16:creationId xmlns:a16="http://schemas.microsoft.com/office/drawing/2014/main" id="{9D636C7F-F425-08B3-83F3-FDD2018455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5130" y="1962959"/>
            <a:ext cx="609600" cy="609600"/>
          </a:xfrm>
          <a:prstGeom prst="rect">
            <a:avLst/>
          </a:prstGeom>
        </p:spPr>
      </p:pic>
    </p:spTree>
    <p:extLst>
      <p:ext uri="{BB962C8B-B14F-4D97-AF65-F5344CB8AC3E}">
        <p14:creationId xmlns:p14="http://schemas.microsoft.com/office/powerpoint/2010/main" val="655249695"/>
      </p:ext>
    </p:extLst>
  </p:cSld>
  <p:clrMapOvr>
    <a:masterClrMapping/>
  </p:clrMapOvr>
  <mc:AlternateContent xmlns:mc="http://schemas.openxmlformats.org/markup-compatibility/2006" xmlns:p14="http://schemas.microsoft.com/office/powerpoint/2010/main">
    <mc:Choice Requires="p14">
      <p:transition spd="slow" p14:dur="2000" advTm="2932"/>
    </mc:Choice>
    <mc:Fallback xmlns="">
      <p:transition spd="slow" advTm="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E406-DC0C-9C4F-60EF-8670735CD991}"/>
              </a:ext>
            </a:extLst>
          </p:cNvPr>
          <p:cNvSpPr>
            <a:spLocks noGrp="1"/>
          </p:cNvSpPr>
          <p:nvPr>
            <p:ph type="title"/>
          </p:nvPr>
        </p:nvSpPr>
        <p:spPr/>
        <p:txBody>
          <a:bodyPr/>
          <a:lstStyle/>
          <a:p>
            <a:r>
              <a:rPr lang="en-US" dirty="0">
                <a:latin typeface="Calibri"/>
                <a:cs typeface="Calibri"/>
              </a:rPr>
              <a:t>Call to Action</a:t>
            </a:r>
            <a:endParaRPr lang="en-US" dirty="0"/>
          </a:p>
        </p:txBody>
      </p:sp>
      <p:sp>
        <p:nvSpPr>
          <p:cNvPr id="3" name="Content Placeholder 2">
            <a:extLst>
              <a:ext uri="{FF2B5EF4-FFF2-40B4-BE49-F238E27FC236}">
                <a16:creationId xmlns:a16="http://schemas.microsoft.com/office/drawing/2014/main" id="{17D660FF-40A0-7C43-3C4D-5860AF376E15}"/>
              </a:ext>
            </a:extLst>
          </p:cNvPr>
          <p:cNvSpPr>
            <a:spLocks noGrp="1"/>
          </p:cNvSpPr>
          <p:nvPr>
            <p:ph idx="1"/>
          </p:nvPr>
        </p:nvSpPr>
        <p:spPr/>
        <p:txBody>
          <a:bodyPr>
            <a:normAutofit lnSpcReduction="10000"/>
          </a:bodyPr>
          <a:lstStyle/>
          <a:p>
            <a:r>
              <a:rPr lang="en-US" sz="3200" b="1" dirty="0">
                <a:ea typeface="Calibri"/>
                <a:cs typeface="Calibri"/>
              </a:rPr>
              <a:t>Ask your members of Congress to </a:t>
            </a:r>
            <a:r>
              <a:rPr lang="en-US" sz="3200" b="1" dirty="0">
                <a:solidFill>
                  <a:schemeClr val="accent1"/>
                </a:solidFill>
                <a:ea typeface="Calibri"/>
                <a:cs typeface="Calibri"/>
              </a:rPr>
              <a:t>co-sponsor the Protecting Free Vaccines Act, H.R.5448/S.2857. </a:t>
            </a:r>
          </a:p>
          <a:p>
            <a:r>
              <a:rPr lang="en-US" sz="3200" b="1" dirty="0">
                <a:solidFill>
                  <a:schemeClr val="accent1"/>
                </a:solidFill>
                <a:cs typeface="Calibri"/>
              </a:rPr>
              <a:t>This bill would: </a:t>
            </a:r>
          </a:p>
          <a:p>
            <a:pPr lvl="1"/>
            <a:r>
              <a:rPr lang="en-US" sz="3200" b="1" dirty="0">
                <a:cs typeface="Calibri"/>
              </a:rPr>
              <a:t>Safeguard patients’ choice by ensuring that patients will have access to safe and effective vaccines, backed by rigorous scientific standards, with </a:t>
            </a:r>
            <a:r>
              <a:rPr lang="en-US" sz="3200" b="1" dirty="0">
                <a:solidFill>
                  <a:schemeClr val="accent1"/>
                </a:solidFill>
                <a:cs typeface="Calibri"/>
              </a:rPr>
              <a:t>no cost-sharing</a:t>
            </a:r>
            <a:r>
              <a:rPr lang="en-US" sz="3200" b="1" dirty="0">
                <a:cs typeface="Calibri"/>
              </a:rPr>
              <a:t>. </a:t>
            </a:r>
          </a:p>
          <a:p>
            <a:pPr lvl="1"/>
            <a:r>
              <a:rPr lang="en-US" sz="2800" dirty="0"/>
              <a:t>Vaccines recommended by ACIP as of </a:t>
            </a:r>
            <a:r>
              <a:rPr lang="en-US" sz="2800" dirty="0">
                <a:solidFill>
                  <a:schemeClr val="accent1"/>
                </a:solidFill>
              </a:rPr>
              <a:t>October 25, 2024</a:t>
            </a:r>
            <a:r>
              <a:rPr lang="en-US" sz="2800" dirty="0"/>
              <a:t>. </a:t>
            </a:r>
          </a:p>
          <a:p>
            <a:pPr lvl="1"/>
            <a:r>
              <a:rPr lang="en-US" sz="2800" dirty="0">
                <a:solidFill>
                  <a:schemeClr val="accent1"/>
                </a:solidFill>
              </a:rPr>
              <a:t>Prevents coverage denials of vaccines removed from ACIP recommendations after October 25, 2024</a:t>
            </a:r>
            <a:r>
              <a:rPr lang="en-US" sz="2800" dirty="0"/>
              <a:t>, effectively locking in coverage, without out-of-pocket costs to patients. </a:t>
            </a:r>
            <a:endParaRPr lang="en-US" sz="3200" b="1" dirty="0">
              <a:cs typeface="Calibri"/>
            </a:endParaRPr>
          </a:p>
          <a:p>
            <a:pPr lvl="1"/>
            <a:endParaRPr lang="en-US" sz="2400" b="1" dirty="0">
              <a:cs typeface="Calibri"/>
            </a:endParaRPr>
          </a:p>
          <a:p>
            <a:endParaRPr lang="en-US" dirty="0"/>
          </a:p>
        </p:txBody>
      </p:sp>
      <p:sp>
        <p:nvSpPr>
          <p:cNvPr id="4" name="Slide Number Placeholder 3">
            <a:extLst>
              <a:ext uri="{FF2B5EF4-FFF2-40B4-BE49-F238E27FC236}">
                <a16:creationId xmlns:a16="http://schemas.microsoft.com/office/drawing/2014/main" id="{32577E32-F69C-13F6-9CE3-EAC934C356E6}"/>
              </a:ext>
            </a:extLst>
          </p:cNvPr>
          <p:cNvSpPr>
            <a:spLocks noGrp="1"/>
          </p:cNvSpPr>
          <p:nvPr>
            <p:ph type="sldNum" sz="quarter" idx="10"/>
          </p:nvPr>
        </p:nvSpPr>
        <p:spPr/>
        <p:txBody>
          <a:bodyPr/>
          <a:lstStyle/>
          <a:p>
            <a:fld id="{461711D5-349D-4847-A71F-DCB6A6FF38BF}" type="slidenum">
              <a:rPr lang="en-US" smtClean="0"/>
              <a:pPr/>
              <a:t>10</a:t>
            </a:fld>
            <a:endParaRPr lang="en-US"/>
          </a:p>
        </p:txBody>
      </p:sp>
      <p:pic>
        <p:nvPicPr>
          <p:cNvPr id="5" name="Picture 4">
            <a:extLst>
              <a:ext uri="{FF2B5EF4-FFF2-40B4-BE49-F238E27FC236}">
                <a16:creationId xmlns:a16="http://schemas.microsoft.com/office/drawing/2014/main" id="{BB6547AA-6494-4617-CC4F-B69F7501A21D}"/>
              </a:ext>
            </a:extLst>
          </p:cNvPr>
          <p:cNvPicPr>
            <a:picLocks noChangeAspect="1"/>
          </p:cNvPicPr>
          <p:nvPr/>
        </p:nvPicPr>
        <p:blipFill>
          <a:blip r:embed="rId5"/>
          <a:stretch>
            <a:fillRect/>
          </a:stretch>
        </p:blipFill>
        <p:spPr>
          <a:xfrm>
            <a:off x="3556000" y="359827"/>
            <a:ext cx="7797800" cy="914400"/>
          </a:xfrm>
          <a:prstGeom prst="rect">
            <a:avLst/>
          </a:prstGeom>
        </p:spPr>
      </p:pic>
      <p:sp>
        <p:nvSpPr>
          <p:cNvPr id="7" name="TextBox 6">
            <a:extLst>
              <a:ext uri="{FF2B5EF4-FFF2-40B4-BE49-F238E27FC236}">
                <a16:creationId xmlns:a16="http://schemas.microsoft.com/office/drawing/2014/main" id="{C2A8FE4C-DAD7-352C-5B00-93CFAB7F2993}"/>
              </a:ext>
            </a:extLst>
          </p:cNvPr>
          <p:cNvSpPr txBox="1"/>
          <p:nvPr/>
        </p:nvSpPr>
        <p:spPr>
          <a:xfrm>
            <a:off x="7376159" y="644227"/>
            <a:ext cx="3640183" cy="461665"/>
          </a:xfrm>
          <a:prstGeom prst="rect">
            <a:avLst/>
          </a:prstGeom>
          <a:noFill/>
        </p:spPr>
        <p:txBody>
          <a:bodyPr wrap="square" rtlCol="0">
            <a:spAutoFit/>
          </a:bodyPr>
          <a:lstStyle/>
          <a:p>
            <a:pPr algn="l"/>
            <a:r>
              <a:rPr lang="en-US" sz="2400" b="1" dirty="0">
                <a:solidFill>
                  <a:schemeClr val="bg1"/>
                </a:solidFill>
                <a:latin typeface="Calibri" panose="020F0502020204030204" pitchFamily="34" charset="0"/>
                <a:cs typeface="Calibri" panose="020F0502020204030204" pitchFamily="34" charset="0"/>
              </a:rPr>
              <a:t>Leadership Day 2026</a:t>
            </a:r>
          </a:p>
        </p:txBody>
      </p:sp>
      <p:pic>
        <p:nvPicPr>
          <p:cNvPr id="6" name="Recorded Sound">
            <a:hlinkClick r:id="" action="ppaction://media"/>
            <a:extLst>
              <a:ext uri="{FF2B5EF4-FFF2-40B4-BE49-F238E27FC236}">
                <a16:creationId xmlns:a16="http://schemas.microsoft.com/office/drawing/2014/main" id="{7EE6CD4A-4B88-8BFE-0250-6A2815C4E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657" y="570259"/>
            <a:ext cx="609600" cy="609600"/>
          </a:xfrm>
          <a:prstGeom prst="rect">
            <a:avLst/>
          </a:prstGeom>
        </p:spPr>
      </p:pic>
    </p:spTree>
    <p:extLst>
      <p:ext uri="{BB962C8B-B14F-4D97-AF65-F5344CB8AC3E}">
        <p14:creationId xmlns:p14="http://schemas.microsoft.com/office/powerpoint/2010/main" val="35102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9B0B-4441-ED44-B1E1-062FB982BA51}"/>
              </a:ext>
            </a:extLst>
          </p:cNvPr>
          <p:cNvSpPr>
            <a:spLocks noGrp="1"/>
          </p:cNvSpPr>
          <p:nvPr>
            <p:ph type="title"/>
          </p:nvPr>
        </p:nvSpPr>
        <p:spPr>
          <a:xfrm>
            <a:off x="838200" y="365126"/>
            <a:ext cx="10515600" cy="914399"/>
          </a:xfrm>
        </p:spPr>
        <p:txBody>
          <a:bodyPr anchor="ctr">
            <a:normAutofit/>
          </a:bodyPr>
          <a:lstStyle/>
          <a:p>
            <a:r>
              <a:rPr lang="en-US" dirty="0"/>
              <a:t>ACP's 2026 Leadership Day</a:t>
            </a:r>
          </a:p>
        </p:txBody>
      </p:sp>
      <p:sp>
        <p:nvSpPr>
          <p:cNvPr id="3" name="Content Placeholder 2">
            <a:extLst>
              <a:ext uri="{FF2B5EF4-FFF2-40B4-BE49-F238E27FC236}">
                <a16:creationId xmlns:a16="http://schemas.microsoft.com/office/drawing/2014/main" id="{F46B90D1-9612-1D4E-8532-26F8FBC520DA}"/>
              </a:ext>
            </a:extLst>
          </p:cNvPr>
          <p:cNvSpPr>
            <a:spLocks noGrp="1"/>
          </p:cNvSpPr>
          <p:nvPr>
            <p:ph sz="half" idx="1"/>
          </p:nvPr>
        </p:nvSpPr>
        <p:spPr>
          <a:xfrm>
            <a:off x="838200" y="1279526"/>
            <a:ext cx="5181600" cy="4897438"/>
          </a:xfrm>
        </p:spPr>
        <p:txBody>
          <a:bodyPr vert="horz" lIns="91440" tIns="45720" rIns="91440" bIns="45720" rtlCol="0">
            <a:normAutofit/>
          </a:bodyPr>
          <a:lstStyle/>
          <a:p>
            <a:pPr>
              <a:spcAft>
                <a:spcPts val="600"/>
              </a:spcAft>
            </a:pPr>
            <a:r>
              <a:rPr lang="en-US" sz="2000" b="1" dirty="0"/>
              <a:t>Protecting patients’ access to vaccines is one of ACP’s 2026 Policy Priorities. </a:t>
            </a:r>
          </a:p>
          <a:p>
            <a:pPr>
              <a:spcAft>
                <a:spcPts val="600"/>
              </a:spcAft>
            </a:pPr>
            <a:r>
              <a:rPr lang="en-US" sz="2000" b="1" dirty="0"/>
              <a:t>For Leadership Day, we will be advocating for the </a:t>
            </a:r>
            <a:r>
              <a:rPr lang="en-US" sz="2000" b="1" dirty="0">
                <a:solidFill>
                  <a:schemeClr val="accent1"/>
                </a:solidFill>
              </a:rPr>
              <a:t>Protecting Free Vaccines Act, H.R.5448/S.2857</a:t>
            </a:r>
            <a:r>
              <a:rPr lang="en-US" sz="2000" b="1" dirty="0"/>
              <a:t>.  </a:t>
            </a:r>
          </a:p>
          <a:p>
            <a:pPr lvl="1">
              <a:spcAft>
                <a:spcPts val="600"/>
              </a:spcAft>
            </a:pPr>
            <a:r>
              <a:rPr lang="en-US" b="1" dirty="0"/>
              <a:t>ACP’s </a:t>
            </a:r>
            <a:r>
              <a:rPr lang="en-US" b="1" dirty="0">
                <a:hlinkClick r:id="rId5"/>
              </a:rPr>
              <a:t>Letter of Support </a:t>
            </a:r>
            <a:r>
              <a:rPr lang="en-US" b="1" dirty="0"/>
              <a:t>for the Protecting Free Vaccines Act</a:t>
            </a:r>
          </a:p>
          <a:p>
            <a:pPr>
              <a:spcAft>
                <a:spcPts val="600"/>
              </a:spcAft>
            </a:pPr>
            <a:r>
              <a:rPr lang="en-US" sz="2000" b="1" dirty="0"/>
              <a:t>The </a:t>
            </a:r>
            <a:r>
              <a:rPr lang="en-US" sz="2000" b="1" dirty="0">
                <a:solidFill>
                  <a:schemeClr val="accent1"/>
                </a:solidFill>
              </a:rPr>
              <a:t>Protecting Free Vaccines Act</a:t>
            </a:r>
            <a:r>
              <a:rPr lang="en-US" sz="2000" b="1" dirty="0"/>
              <a:t> would </a:t>
            </a:r>
            <a:r>
              <a:rPr lang="en-US" sz="2000" b="1" u="sng" dirty="0">
                <a:solidFill>
                  <a:schemeClr val="accent1"/>
                </a:solidFill>
              </a:rPr>
              <a:t>protect patients’ choice </a:t>
            </a:r>
            <a:r>
              <a:rPr lang="en-US" sz="2000" b="1" dirty="0"/>
              <a:t>by </a:t>
            </a:r>
            <a:r>
              <a:rPr lang="en-US" sz="2000" b="1" dirty="0">
                <a:solidFill>
                  <a:schemeClr val="accent1"/>
                </a:solidFill>
              </a:rPr>
              <a:t>preserving access and coverage to vaccines backed by rigorous scientific standards</a:t>
            </a:r>
            <a:r>
              <a:rPr lang="en-US" sz="2000" b="1" dirty="0"/>
              <a:t>.</a:t>
            </a:r>
          </a:p>
        </p:txBody>
      </p:sp>
      <p:sp>
        <p:nvSpPr>
          <p:cNvPr id="5" name="Slide Number Placeholder 4">
            <a:extLst>
              <a:ext uri="{FF2B5EF4-FFF2-40B4-BE49-F238E27FC236}">
                <a16:creationId xmlns:a16="http://schemas.microsoft.com/office/drawing/2014/main" id="{C5C18A35-71B2-4543-8293-AA40E747BAB8}"/>
              </a:ext>
            </a:extLst>
          </p:cNvPr>
          <p:cNvSpPr>
            <a:spLocks noGrp="1"/>
          </p:cNvSpPr>
          <p:nvPr>
            <p:ph type="sldNum" sz="quarter" idx="10"/>
          </p:nvPr>
        </p:nvSpPr>
        <p:spPr>
          <a:xfrm>
            <a:off x="8747759" y="6391656"/>
            <a:ext cx="3185161" cy="274320"/>
          </a:xfrm>
        </p:spPr>
        <p:txBody>
          <a:bodyPr anchor="b">
            <a:normAutofit/>
          </a:bodyPr>
          <a:lstStyle/>
          <a:p>
            <a:pPr marL="0" marR="0" lvl="0" indent="0" defTabSz="914400" rtl="0" eaLnBrk="1" fontAlgn="base" latinLnBrk="0" hangingPunct="1">
              <a:spcBef>
                <a:spcPct val="0"/>
              </a:spcBef>
              <a:spcAft>
                <a:spcPts val="600"/>
              </a:spcAft>
              <a:buClrTx/>
              <a:buSzTx/>
              <a:buFontTx/>
              <a:buNone/>
              <a:tabLst/>
              <a:defRPr/>
            </a:pPr>
            <a:fld id="{461711D5-349D-4847-A71F-DCB6A6FF38BF}"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2</a:t>
            </a:fld>
            <a:endParaRPr kumimoji="0" lang="en-US" b="0" i="0" u="none" strike="noStrike" kern="1200" cap="none" spc="0" normalizeH="0" baseline="0" noProof="0" dirty="0">
              <a:ln>
                <a:noFill/>
              </a:ln>
              <a:effectLst/>
              <a:uLnTx/>
              <a:uFillTx/>
            </a:endParaRPr>
          </a:p>
        </p:txBody>
      </p:sp>
      <p:pic>
        <p:nvPicPr>
          <p:cNvPr id="10" name="Picture 9">
            <a:extLst>
              <a:ext uri="{FF2B5EF4-FFF2-40B4-BE49-F238E27FC236}">
                <a16:creationId xmlns:a16="http://schemas.microsoft.com/office/drawing/2014/main" id="{1A80A2D8-6C86-C64E-C5D1-DC1EB6D58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2" y="1458150"/>
            <a:ext cx="5912549" cy="3941699"/>
          </a:xfrm>
          <a:prstGeom prst="rect">
            <a:avLst/>
          </a:prstGeom>
        </p:spPr>
      </p:pic>
      <p:pic>
        <p:nvPicPr>
          <p:cNvPr id="12" name="Recorded Sound">
            <a:hlinkClick r:id="" action="ppaction://media"/>
            <a:extLst>
              <a:ext uri="{FF2B5EF4-FFF2-40B4-BE49-F238E27FC236}">
                <a16:creationId xmlns:a16="http://schemas.microsoft.com/office/drawing/2014/main" id="{9E676376-7225-9EE8-D228-E13079E885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62602" y="517525"/>
            <a:ext cx="609600" cy="609600"/>
          </a:xfrm>
          <a:prstGeom prst="rect">
            <a:avLst/>
          </a:prstGeom>
        </p:spPr>
      </p:pic>
    </p:spTree>
    <p:extLst>
      <p:ext uri="{BB962C8B-B14F-4D97-AF65-F5344CB8AC3E}">
        <p14:creationId xmlns:p14="http://schemas.microsoft.com/office/powerpoint/2010/main" val="3342350667"/>
      </p:ext>
    </p:extLst>
  </p:cSld>
  <p:clrMapOvr>
    <a:masterClrMapping/>
  </p:clrMapOvr>
  <mc:AlternateContent xmlns:mc="http://schemas.openxmlformats.org/markup-compatibility/2006" xmlns:p14="http://schemas.microsoft.com/office/powerpoint/2010/main">
    <mc:Choice Requires="p14">
      <p:transition spd="slow" p14:dur="2000" advTm="15373"/>
    </mc:Choice>
    <mc:Fallback xmlns="">
      <p:transition spd="slow" advTm="1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9B0B-4441-ED44-B1E1-062FB982BA51}"/>
              </a:ext>
            </a:extLst>
          </p:cNvPr>
          <p:cNvSpPr>
            <a:spLocks noGrp="1"/>
          </p:cNvSpPr>
          <p:nvPr>
            <p:ph type="title"/>
          </p:nvPr>
        </p:nvSpPr>
        <p:spPr>
          <a:xfrm>
            <a:off x="6347012" y="365126"/>
            <a:ext cx="5006788" cy="914399"/>
          </a:xfrm>
        </p:spPr>
        <p:txBody>
          <a:bodyPr anchor="ctr">
            <a:normAutofit/>
          </a:bodyPr>
          <a:lstStyle/>
          <a:p>
            <a:r>
              <a:rPr lang="en-US"/>
              <a:t>Issue </a:t>
            </a:r>
          </a:p>
        </p:txBody>
      </p:sp>
      <p:sp>
        <p:nvSpPr>
          <p:cNvPr id="5" name="Slide Number Placeholder 4">
            <a:extLst>
              <a:ext uri="{FF2B5EF4-FFF2-40B4-BE49-F238E27FC236}">
                <a16:creationId xmlns:a16="http://schemas.microsoft.com/office/drawing/2014/main" id="{C5C18A35-71B2-4543-8293-AA40E747BAB8}"/>
              </a:ext>
            </a:extLst>
          </p:cNvPr>
          <p:cNvSpPr>
            <a:spLocks noGrp="1"/>
          </p:cNvSpPr>
          <p:nvPr>
            <p:ph type="sldNum" sz="quarter" idx="10"/>
          </p:nvPr>
        </p:nvSpPr>
        <p:spPr>
          <a:xfrm>
            <a:off x="8747759" y="6391656"/>
            <a:ext cx="3185161" cy="274320"/>
          </a:xfrm>
        </p:spPr>
        <p:txBody>
          <a:bodyPr anchor="b">
            <a:normAutofit/>
          </a:bodyPr>
          <a:lstStyle/>
          <a:p>
            <a:pPr marL="0" marR="0" lvl="0" indent="0" defTabSz="914400" rtl="0" eaLnBrk="1" fontAlgn="base" latinLnBrk="0" hangingPunct="1">
              <a:spcBef>
                <a:spcPct val="0"/>
              </a:spcBef>
              <a:spcAft>
                <a:spcPts val="600"/>
              </a:spcAft>
              <a:buClrTx/>
              <a:buSzTx/>
              <a:buFontTx/>
              <a:buNone/>
              <a:tabLst/>
              <a:defRPr/>
            </a:pPr>
            <a:fld id="{461711D5-349D-4847-A71F-DCB6A6FF38BF}"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3</a:t>
            </a:fld>
            <a:endParaRPr kumimoji="0" lang="en-US" b="0" i="0" u="none" strike="noStrike" kern="1200" cap="none" spc="0" normalizeH="0" baseline="0" noProof="0">
              <a:ln>
                <a:noFill/>
              </a:ln>
              <a:effectLst/>
              <a:uLnTx/>
              <a:uFillTx/>
            </a:endParaRPr>
          </a:p>
        </p:txBody>
      </p:sp>
      <p:pic>
        <p:nvPicPr>
          <p:cNvPr id="7" name="Picture 6" descr="Close up photo of vial beside a syringe">
            <a:extLst>
              <a:ext uri="{FF2B5EF4-FFF2-40B4-BE49-F238E27FC236}">
                <a16:creationId xmlns:a16="http://schemas.microsoft.com/office/drawing/2014/main" id="{F8736818-4E9E-CB17-BDC7-3A66645AEF99}"/>
              </a:ext>
            </a:extLst>
          </p:cNvPr>
          <p:cNvPicPr>
            <a:picLocks noChangeAspect="1"/>
          </p:cNvPicPr>
          <p:nvPr/>
        </p:nvPicPr>
        <p:blipFill>
          <a:blip r:embed="rId5"/>
          <a:srcRect l="23785" r="16880" b="-1"/>
          <a:stretch>
            <a:fillRect/>
          </a:stretch>
        </p:blipFill>
        <p:spPr>
          <a:xfrm>
            <a:off x="20" y="10"/>
            <a:ext cx="6095980" cy="6857990"/>
          </a:xfrm>
          <a:prstGeom prst="rect">
            <a:avLst/>
          </a:prstGeom>
          <a:noFill/>
        </p:spPr>
      </p:pic>
      <p:sp>
        <p:nvSpPr>
          <p:cNvPr id="3" name="Content Placeholder 2">
            <a:extLst>
              <a:ext uri="{FF2B5EF4-FFF2-40B4-BE49-F238E27FC236}">
                <a16:creationId xmlns:a16="http://schemas.microsoft.com/office/drawing/2014/main" id="{F46B90D1-9612-1D4E-8532-26F8FBC520DA}"/>
              </a:ext>
            </a:extLst>
          </p:cNvPr>
          <p:cNvSpPr>
            <a:spLocks noGrp="1"/>
          </p:cNvSpPr>
          <p:nvPr>
            <p:ph type="body" sz="quarter" idx="12"/>
          </p:nvPr>
        </p:nvSpPr>
        <p:spPr>
          <a:xfrm>
            <a:off x="6347012" y="1279526"/>
            <a:ext cx="5174428" cy="5213348"/>
          </a:xfrm>
        </p:spPr>
        <p:txBody>
          <a:bodyPr vert="horz" lIns="91440" tIns="45720" rIns="91440" bIns="45720" rtlCol="0">
            <a:normAutofit/>
          </a:bodyPr>
          <a:lstStyle/>
          <a:p>
            <a:pPr marL="342900" indent="-342900">
              <a:spcAft>
                <a:spcPts val="600"/>
              </a:spcAft>
              <a:buFont typeface="Arial" panose="020B0604020202020204" pitchFamily="34" charset="0"/>
              <a:buChar char="•"/>
            </a:pPr>
            <a:r>
              <a:rPr lang="en-US" sz="2000" b="1" dirty="0">
                <a:solidFill>
                  <a:schemeClr val="accent1"/>
                </a:solidFill>
              </a:rPr>
              <a:t>ACP supports policies to preserve coverage for long-standing, safe, and effective vaccines, backed by evidence-based science. </a:t>
            </a:r>
          </a:p>
          <a:p>
            <a:pPr marL="342900" indent="-342900">
              <a:spcAft>
                <a:spcPts val="600"/>
              </a:spcAft>
              <a:buFont typeface="Arial" panose="020B0604020202020204" pitchFamily="34" charset="0"/>
              <a:buChar char="•"/>
            </a:pPr>
            <a:r>
              <a:rPr lang="en-US" sz="2000" dirty="0"/>
              <a:t>Vaccines remain vital to our ability to mitigate diseases that threaten public health. </a:t>
            </a:r>
          </a:p>
          <a:p>
            <a:pPr marL="342900" indent="-342900">
              <a:spcAft>
                <a:spcPts val="600"/>
              </a:spcAft>
              <a:buFont typeface="Arial" panose="020B0604020202020204" pitchFamily="34" charset="0"/>
              <a:buChar char="•"/>
            </a:pPr>
            <a:r>
              <a:rPr lang="en-US" sz="2000" dirty="0"/>
              <a:t>With the rise of </a:t>
            </a:r>
            <a:r>
              <a:rPr lang="en-US" sz="2000" dirty="0">
                <a:solidFill>
                  <a:schemeClr val="accent1"/>
                </a:solidFill>
              </a:rPr>
              <a:t>vaccine hesitancy</a:t>
            </a:r>
            <a:r>
              <a:rPr lang="en-US" sz="2000" dirty="0"/>
              <a:t>, through </a:t>
            </a:r>
            <a:r>
              <a:rPr lang="en-US" sz="2000" i="1" dirty="0">
                <a:solidFill>
                  <a:schemeClr val="accent1"/>
                </a:solidFill>
              </a:rPr>
              <a:t>misinformation and disinformation</a:t>
            </a:r>
            <a:r>
              <a:rPr lang="en-US" sz="2000" dirty="0"/>
              <a:t>, it is critical that physicians come together to </a:t>
            </a:r>
            <a:r>
              <a:rPr lang="en-US" sz="2000" dirty="0">
                <a:solidFill>
                  <a:schemeClr val="accent1"/>
                </a:solidFill>
              </a:rPr>
              <a:t>protect patients by sharing their expertise and stories. </a:t>
            </a:r>
          </a:p>
          <a:p>
            <a:pPr marL="342900" indent="-342900">
              <a:spcAft>
                <a:spcPts val="600"/>
              </a:spcAft>
              <a:buFont typeface="Arial" panose="020B0604020202020204" pitchFamily="34" charset="0"/>
              <a:buChar char="•"/>
            </a:pPr>
            <a:endParaRPr lang="en-US" sz="2000" dirty="0"/>
          </a:p>
          <a:p>
            <a:pPr>
              <a:spcAft>
                <a:spcPts val="600"/>
              </a:spcAft>
            </a:pPr>
            <a:endParaRPr lang="en-US" sz="2000" dirty="0"/>
          </a:p>
        </p:txBody>
      </p:sp>
      <p:pic>
        <p:nvPicPr>
          <p:cNvPr id="8" name="Recorded Sound">
            <a:hlinkClick r:id="" action="ppaction://media"/>
            <a:extLst>
              <a:ext uri="{FF2B5EF4-FFF2-40B4-BE49-F238E27FC236}">
                <a16:creationId xmlns:a16="http://schemas.microsoft.com/office/drawing/2014/main" id="{80C0977E-3E63-0EF5-298D-7D401721C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3320" y="542544"/>
            <a:ext cx="609600" cy="609600"/>
          </a:xfrm>
          <a:prstGeom prst="rect">
            <a:avLst/>
          </a:prstGeom>
        </p:spPr>
      </p:pic>
    </p:spTree>
    <p:extLst>
      <p:ext uri="{BB962C8B-B14F-4D97-AF65-F5344CB8AC3E}">
        <p14:creationId xmlns:p14="http://schemas.microsoft.com/office/powerpoint/2010/main" val="2524248806"/>
      </p:ext>
    </p:extLst>
  </p:cSld>
  <p:clrMapOvr>
    <a:masterClrMapping/>
  </p:clrMapOvr>
  <mc:AlternateContent xmlns:mc="http://schemas.openxmlformats.org/markup-compatibility/2006" xmlns:p14="http://schemas.microsoft.com/office/powerpoint/2010/main">
    <mc:Choice Requires="p14">
      <p:transition spd="slow" p14:dur="2000" advTm="13844"/>
    </mc:Choice>
    <mc:Fallback xmlns="">
      <p:transition spd="slow" advTm="13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7384-83DA-DE59-E498-787614C1609E}"/>
              </a:ext>
            </a:extLst>
          </p:cNvPr>
          <p:cNvSpPr>
            <a:spLocks noGrp="1"/>
          </p:cNvSpPr>
          <p:nvPr>
            <p:ph type="title"/>
          </p:nvPr>
        </p:nvSpPr>
        <p:spPr/>
        <p:txBody>
          <a:bodyPr/>
          <a:lstStyle/>
          <a:p>
            <a:r>
              <a:rPr lang="en-US" dirty="0">
                <a:latin typeface="Calibri"/>
                <a:cs typeface="Calibri"/>
              </a:rPr>
              <a:t>ACP’s Position on Vaccines</a:t>
            </a:r>
            <a:endParaRPr lang="en-US" dirty="0"/>
          </a:p>
        </p:txBody>
      </p:sp>
      <p:sp>
        <p:nvSpPr>
          <p:cNvPr id="3" name="Content Placeholder 2">
            <a:extLst>
              <a:ext uri="{FF2B5EF4-FFF2-40B4-BE49-F238E27FC236}">
                <a16:creationId xmlns:a16="http://schemas.microsoft.com/office/drawing/2014/main" id="{6B5AA929-2CC2-D697-23A2-F901D0C9DB5C}"/>
              </a:ext>
            </a:extLst>
          </p:cNvPr>
          <p:cNvSpPr>
            <a:spLocks noGrp="1"/>
          </p:cNvSpPr>
          <p:nvPr>
            <p:ph idx="1"/>
          </p:nvPr>
        </p:nvSpPr>
        <p:spPr>
          <a:xfrm>
            <a:off x="838200" y="1051560"/>
            <a:ext cx="10515600" cy="5125403"/>
          </a:xfrm>
        </p:spPr>
        <p:txBody>
          <a:bodyPr>
            <a:normAutofit/>
          </a:bodyPr>
          <a:lstStyle/>
          <a:p>
            <a:pPr marL="342900" indent="-342900">
              <a:spcAft>
                <a:spcPts val="600"/>
              </a:spcAft>
            </a:pPr>
            <a:r>
              <a:rPr lang="en-US" b="1" dirty="0"/>
              <a:t>Vaccines remain one of the most important and</a:t>
            </a:r>
            <a:r>
              <a:rPr lang="en-US" b="1" dirty="0">
                <a:solidFill>
                  <a:schemeClr val="accent1"/>
                </a:solidFill>
              </a:rPr>
              <a:t> cost-effective </a:t>
            </a:r>
            <a:r>
              <a:rPr lang="en-US" b="1" dirty="0"/>
              <a:t>public health measures to combat communicable diseases. </a:t>
            </a:r>
            <a:r>
              <a:rPr lang="en-US" b="1" dirty="0">
                <a:solidFill>
                  <a:schemeClr val="accent1"/>
                </a:solidFill>
              </a:rPr>
              <a:t>Without coverage, patients’ access to vaccines will be at risk, and immunization rates will drop. </a:t>
            </a:r>
            <a:endParaRPr lang="en-US" dirty="0">
              <a:solidFill>
                <a:schemeClr val="accent1"/>
              </a:solidFill>
            </a:endParaRPr>
          </a:p>
          <a:p>
            <a:pPr marL="342900" indent="-342900">
              <a:spcAft>
                <a:spcPts val="600"/>
              </a:spcAft>
            </a:pPr>
            <a:r>
              <a:rPr lang="en-US" b="1" dirty="0">
                <a:solidFill>
                  <a:schemeClr val="accent1"/>
                </a:solidFill>
              </a:rPr>
              <a:t>ACP engages with lawmakers to protect and strengthen our nation’s public health by: </a:t>
            </a:r>
          </a:p>
          <a:p>
            <a:pPr marL="1028700" lvl="1" indent="-342900">
              <a:spcAft>
                <a:spcPts val="600"/>
              </a:spcAft>
            </a:pPr>
            <a:r>
              <a:rPr lang="en-US" sz="2200" dirty="0"/>
              <a:t>supporting evidence-based guidance and research for vaccines, </a:t>
            </a:r>
          </a:p>
          <a:p>
            <a:pPr marL="1028700" lvl="1" indent="-342900">
              <a:spcAft>
                <a:spcPts val="600"/>
              </a:spcAft>
            </a:pPr>
            <a:r>
              <a:rPr lang="en-US" sz="2200" dirty="0"/>
              <a:t>expanding access to safe and effective vaccines, and </a:t>
            </a:r>
          </a:p>
          <a:p>
            <a:pPr marL="1028700" lvl="1" indent="-342900">
              <a:spcAft>
                <a:spcPts val="600"/>
              </a:spcAft>
            </a:pPr>
            <a:r>
              <a:rPr lang="en-US" sz="2200" dirty="0"/>
              <a:t>ensuring the public has reliable, accurate information to make informed decisions. </a:t>
            </a:r>
          </a:p>
          <a:p>
            <a:endParaRPr lang="en-US" dirty="0"/>
          </a:p>
        </p:txBody>
      </p:sp>
      <p:sp>
        <p:nvSpPr>
          <p:cNvPr id="4" name="Slide Number Placeholder 3">
            <a:extLst>
              <a:ext uri="{FF2B5EF4-FFF2-40B4-BE49-F238E27FC236}">
                <a16:creationId xmlns:a16="http://schemas.microsoft.com/office/drawing/2014/main" id="{F556F607-908D-C09A-FE3E-388C6983EC78}"/>
              </a:ext>
            </a:extLst>
          </p:cNvPr>
          <p:cNvSpPr>
            <a:spLocks noGrp="1"/>
          </p:cNvSpPr>
          <p:nvPr>
            <p:ph type="sldNum" sz="quarter" idx="10"/>
          </p:nvPr>
        </p:nvSpPr>
        <p:spPr/>
        <p:txBody>
          <a:bodyPr/>
          <a:lstStyle/>
          <a:p>
            <a:fld id="{461711D5-349D-4847-A71F-DCB6A6FF38BF}" type="slidenum">
              <a:rPr lang="en-US" smtClean="0"/>
              <a:pPr/>
              <a:t>4</a:t>
            </a:fld>
            <a:endParaRPr lang="en-US"/>
          </a:p>
        </p:txBody>
      </p:sp>
      <p:pic>
        <p:nvPicPr>
          <p:cNvPr id="6" name="Picture 5">
            <a:extLst>
              <a:ext uri="{FF2B5EF4-FFF2-40B4-BE49-F238E27FC236}">
                <a16:creationId xmlns:a16="http://schemas.microsoft.com/office/drawing/2014/main" id="{8D49F7C2-C025-B066-2C09-C14B43873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88" y="4227131"/>
            <a:ext cx="3619785" cy="2397102"/>
          </a:xfrm>
          <a:prstGeom prst="rect">
            <a:avLst/>
          </a:prstGeom>
        </p:spPr>
      </p:pic>
      <p:pic>
        <p:nvPicPr>
          <p:cNvPr id="10" name="Picture 9">
            <a:extLst>
              <a:ext uri="{FF2B5EF4-FFF2-40B4-BE49-F238E27FC236}">
                <a16:creationId xmlns:a16="http://schemas.microsoft.com/office/drawing/2014/main" id="{A8260BBE-BA53-AB53-BAC2-52DF589B1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660" y="4227131"/>
            <a:ext cx="3595652" cy="2397102"/>
          </a:xfrm>
          <a:prstGeom prst="rect">
            <a:avLst/>
          </a:prstGeom>
        </p:spPr>
      </p:pic>
      <p:pic>
        <p:nvPicPr>
          <p:cNvPr id="18" name="Picture 17">
            <a:extLst>
              <a:ext uri="{FF2B5EF4-FFF2-40B4-BE49-F238E27FC236}">
                <a16:creationId xmlns:a16="http://schemas.microsoft.com/office/drawing/2014/main" id="{C70991A3-4363-93AC-07E9-F665035458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596" y="4232437"/>
            <a:ext cx="3674807" cy="2433539"/>
          </a:xfrm>
          <a:prstGeom prst="rect">
            <a:avLst/>
          </a:prstGeom>
        </p:spPr>
      </p:pic>
      <p:pic>
        <p:nvPicPr>
          <p:cNvPr id="19" name="Recorded Sound">
            <a:hlinkClick r:id="" action="ppaction://media"/>
            <a:extLst>
              <a:ext uri="{FF2B5EF4-FFF2-40B4-BE49-F238E27FC236}">
                <a16:creationId xmlns:a16="http://schemas.microsoft.com/office/drawing/2014/main" id="{C673EE4A-98FD-9E05-2C1F-E2A68FAFA5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399" y="472472"/>
            <a:ext cx="609600" cy="609600"/>
          </a:xfrm>
          <a:prstGeom prst="rect">
            <a:avLst/>
          </a:prstGeom>
        </p:spPr>
      </p:pic>
    </p:spTree>
    <p:extLst>
      <p:ext uri="{BB962C8B-B14F-4D97-AF65-F5344CB8AC3E}">
        <p14:creationId xmlns:p14="http://schemas.microsoft.com/office/powerpoint/2010/main" val="41759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5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2ABD-2E90-F07A-0FD6-5230962ABAAC}"/>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79EA713-1338-B89E-8C76-0B783217F617}"/>
              </a:ext>
            </a:extLst>
          </p:cNvPr>
          <p:cNvGraphicFramePr/>
          <p:nvPr>
            <p:extLst>
              <p:ext uri="{D42A27DB-BD31-4B8C-83A1-F6EECF244321}">
                <p14:modId xmlns:p14="http://schemas.microsoft.com/office/powerpoint/2010/main" val="2998161461"/>
              </p:ext>
            </p:extLst>
          </p:nvPr>
        </p:nvGraphicFramePr>
        <p:xfrm>
          <a:off x="838200" y="3460442"/>
          <a:ext cx="11039598" cy="3630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FE775FC8-60B8-D199-3B36-1966F784CEA6}"/>
              </a:ext>
            </a:extLst>
          </p:cNvPr>
          <p:cNvSpPr>
            <a:spLocks noGrp="1"/>
          </p:cNvSpPr>
          <p:nvPr>
            <p:ph type="title"/>
          </p:nvPr>
        </p:nvSpPr>
        <p:spPr/>
        <p:txBody>
          <a:bodyPr/>
          <a:lstStyle/>
          <a:p>
            <a:r>
              <a:rPr lang="en-US" dirty="0">
                <a:latin typeface="Calibri"/>
                <a:cs typeface="Calibri"/>
              </a:rPr>
              <a:t>Why Action Is Needed</a:t>
            </a:r>
            <a:endParaRPr lang="en-US" dirty="0"/>
          </a:p>
        </p:txBody>
      </p:sp>
      <p:sp>
        <p:nvSpPr>
          <p:cNvPr id="3" name="Content Placeholder 2">
            <a:extLst>
              <a:ext uri="{FF2B5EF4-FFF2-40B4-BE49-F238E27FC236}">
                <a16:creationId xmlns:a16="http://schemas.microsoft.com/office/drawing/2014/main" id="{256014D0-C491-21F1-8D13-CB1033F52F3A}"/>
              </a:ext>
            </a:extLst>
          </p:cNvPr>
          <p:cNvSpPr>
            <a:spLocks noGrp="1"/>
          </p:cNvSpPr>
          <p:nvPr>
            <p:ph idx="1"/>
          </p:nvPr>
        </p:nvSpPr>
        <p:spPr/>
        <p:txBody>
          <a:bodyPr>
            <a:normAutofit/>
          </a:bodyPr>
          <a:lstStyle/>
          <a:p>
            <a:r>
              <a:rPr lang="en-US" sz="2400" dirty="0"/>
              <a:t>The Centers for Disease Control and Prevention (CDC) Advisory Committee on Immunization Practices (ACIP) recommendations play a key role in determining vaccine schedules. </a:t>
            </a:r>
          </a:p>
          <a:p>
            <a:r>
              <a:rPr lang="en-US" sz="2400" dirty="0"/>
              <a:t>By law, ACIP-recommended vaccines (adopted by the CDC Director) are covered by most health plans, including Medicare, Medicaid, the Children’s Health Insurance Program (CHIP), and private insurance, </a:t>
            </a:r>
            <a:r>
              <a:rPr lang="en-US" sz="2400" b="1" u="sng" dirty="0">
                <a:solidFill>
                  <a:schemeClr val="accent1"/>
                </a:solidFill>
              </a:rPr>
              <a:t>without </a:t>
            </a:r>
            <a:r>
              <a:rPr lang="en-US" sz="2400" b="1" dirty="0">
                <a:solidFill>
                  <a:schemeClr val="accent1"/>
                </a:solidFill>
              </a:rPr>
              <a:t>patients having to pay </a:t>
            </a:r>
            <a:r>
              <a:rPr lang="en-US" sz="2400" b="1" u="sng" dirty="0">
                <a:solidFill>
                  <a:schemeClr val="accent1"/>
                </a:solidFill>
              </a:rPr>
              <a:t>out-of-pocket costs</a:t>
            </a:r>
            <a:r>
              <a:rPr lang="en-US" sz="2400" b="1" dirty="0">
                <a:solidFill>
                  <a:schemeClr val="accent1"/>
                </a:solidFill>
              </a:rPr>
              <a:t>. </a:t>
            </a:r>
          </a:p>
          <a:p>
            <a:endParaRPr lang="en-US" dirty="0"/>
          </a:p>
        </p:txBody>
      </p:sp>
      <p:sp>
        <p:nvSpPr>
          <p:cNvPr id="4" name="Slide Number Placeholder 3">
            <a:extLst>
              <a:ext uri="{FF2B5EF4-FFF2-40B4-BE49-F238E27FC236}">
                <a16:creationId xmlns:a16="http://schemas.microsoft.com/office/drawing/2014/main" id="{7656FC5F-043C-3F54-F4E3-5D6C970AB163}"/>
              </a:ext>
            </a:extLst>
          </p:cNvPr>
          <p:cNvSpPr>
            <a:spLocks noGrp="1"/>
          </p:cNvSpPr>
          <p:nvPr>
            <p:ph type="sldNum" sz="quarter" idx="10"/>
          </p:nvPr>
        </p:nvSpPr>
        <p:spPr/>
        <p:txBody>
          <a:bodyPr/>
          <a:lstStyle/>
          <a:p>
            <a:fld id="{461711D5-349D-4847-A71F-DCB6A6FF38BF}" type="slidenum">
              <a:rPr lang="en-US" smtClean="0"/>
              <a:pPr/>
              <a:t>5</a:t>
            </a:fld>
            <a:endParaRPr lang="en-US"/>
          </a:p>
        </p:txBody>
      </p:sp>
      <p:pic>
        <p:nvPicPr>
          <p:cNvPr id="7" name="Recorded Sound">
            <a:hlinkClick r:id="" action="ppaction://media"/>
            <a:extLst>
              <a:ext uri="{FF2B5EF4-FFF2-40B4-BE49-F238E27FC236}">
                <a16:creationId xmlns:a16="http://schemas.microsoft.com/office/drawing/2014/main" id="{D7909C2E-C9CA-B81B-6E16-C2723F423A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46320" y="517526"/>
            <a:ext cx="609600" cy="609600"/>
          </a:xfrm>
          <a:prstGeom prst="rect">
            <a:avLst/>
          </a:prstGeom>
        </p:spPr>
      </p:pic>
    </p:spTree>
    <p:extLst>
      <p:ext uri="{BB962C8B-B14F-4D97-AF65-F5344CB8AC3E}">
        <p14:creationId xmlns:p14="http://schemas.microsoft.com/office/powerpoint/2010/main" val="33083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A77E-A29E-2F06-7753-FBEEC4A9BA08}"/>
              </a:ext>
            </a:extLst>
          </p:cNvPr>
          <p:cNvSpPr>
            <a:spLocks noGrp="1"/>
          </p:cNvSpPr>
          <p:nvPr>
            <p:ph type="title"/>
          </p:nvPr>
        </p:nvSpPr>
        <p:spPr/>
        <p:txBody>
          <a:bodyPr/>
          <a:lstStyle/>
          <a:p>
            <a:r>
              <a:rPr lang="en-US" dirty="0">
                <a:latin typeface="Calibri"/>
                <a:cs typeface="Calibri"/>
              </a:rPr>
              <a:t>Why Action Is Needed</a:t>
            </a:r>
            <a:endParaRPr lang="en-US" dirty="0"/>
          </a:p>
        </p:txBody>
      </p:sp>
      <p:sp>
        <p:nvSpPr>
          <p:cNvPr id="3" name="Content Placeholder 2">
            <a:extLst>
              <a:ext uri="{FF2B5EF4-FFF2-40B4-BE49-F238E27FC236}">
                <a16:creationId xmlns:a16="http://schemas.microsoft.com/office/drawing/2014/main" id="{BFFFB98B-A178-0E94-756B-190EC6CEB7AF}"/>
              </a:ext>
            </a:extLst>
          </p:cNvPr>
          <p:cNvSpPr>
            <a:spLocks noGrp="1"/>
          </p:cNvSpPr>
          <p:nvPr>
            <p:ph idx="1"/>
          </p:nvPr>
        </p:nvSpPr>
        <p:spPr/>
        <p:txBody>
          <a:bodyPr>
            <a:normAutofit/>
          </a:bodyPr>
          <a:lstStyle/>
          <a:p>
            <a:r>
              <a:rPr lang="en-US" sz="2800" dirty="0"/>
              <a:t>Recent arbitrary changes by the Department of Health and Human Services (HHS) to the ACIP panel and vaccine schedules have led to unnecessary confusion, further eroding the public’s trust in vaccines. </a:t>
            </a:r>
          </a:p>
          <a:p>
            <a:r>
              <a:rPr lang="en-US" sz="3200" b="1" dirty="0"/>
              <a:t>These changes put </a:t>
            </a:r>
            <a:r>
              <a:rPr lang="en-US" sz="3200" b="1" dirty="0">
                <a:solidFill>
                  <a:schemeClr val="accent1"/>
                </a:solidFill>
              </a:rPr>
              <a:t>patients’ choice and health </a:t>
            </a:r>
            <a:r>
              <a:rPr lang="en-US" sz="3200" b="1" dirty="0"/>
              <a:t>at </a:t>
            </a:r>
            <a:r>
              <a:rPr lang="en-US" sz="3200" b="1" u="sng" dirty="0">
                <a:solidFill>
                  <a:schemeClr val="accent1"/>
                </a:solidFill>
              </a:rPr>
              <a:t>risk.</a:t>
            </a:r>
          </a:p>
          <a:p>
            <a:pPr marL="0" indent="0">
              <a:buNone/>
            </a:pPr>
            <a:endParaRPr lang="en-US" sz="3200" b="1" dirty="0"/>
          </a:p>
          <a:p>
            <a:pPr marL="0" indent="0">
              <a:buNone/>
            </a:pPr>
            <a:endParaRPr lang="en-US" dirty="0"/>
          </a:p>
        </p:txBody>
      </p:sp>
      <p:sp>
        <p:nvSpPr>
          <p:cNvPr id="4" name="Slide Number Placeholder 3">
            <a:extLst>
              <a:ext uri="{FF2B5EF4-FFF2-40B4-BE49-F238E27FC236}">
                <a16:creationId xmlns:a16="http://schemas.microsoft.com/office/drawing/2014/main" id="{975919CB-5AEB-3F78-E993-46044CE48CCD}"/>
              </a:ext>
            </a:extLst>
          </p:cNvPr>
          <p:cNvSpPr>
            <a:spLocks noGrp="1"/>
          </p:cNvSpPr>
          <p:nvPr>
            <p:ph type="sldNum" sz="quarter" idx="10"/>
          </p:nvPr>
        </p:nvSpPr>
        <p:spPr/>
        <p:txBody>
          <a:bodyPr/>
          <a:lstStyle/>
          <a:p>
            <a:fld id="{461711D5-349D-4847-A71F-DCB6A6FF38BF}" type="slidenum">
              <a:rPr lang="en-US" smtClean="0"/>
              <a:pPr/>
              <a:t>6</a:t>
            </a:fld>
            <a:endParaRPr lang="en-US"/>
          </a:p>
        </p:txBody>
      </p:sp>
      <p:graphicFrame>
        <p:nvGraphicFramePr>
          <p:cNvPr id="5" name="Diagram 4">
            <a:extLst>
              <a:ext uri="{FF2B5EF4-FFF2-40B4-BE49-F238E27FC236}">
                <a16:creationId xmlns:a16="http://schemas.microsoft.com/office/drawing/2014/main" id="{70F63D70-F8E9-F44F-0BA0-73BF979CF8AC}"/>
              </a:ext>
            </a:extLst>
          </p:cNvPr>
          <p:cNvGraphicFramePr/>
          <p:nvPr>
            <p:extLst>
              <p:ext uri="{D42A27DB-BD31-4B8C-83A1-F6EECF244321}">
                <p14:modId xmlns:p14="http://schemas.microsoft.com/office/powerpoint/2010/main" val="272253189"/>
              </p:ext>
            </p:extLst>
          </p:nvPr>
        </p:nvGraphicFramePr>
        <p:xfrm>
          <a:off x="625928" y="2999429"/>
          <a:ext cx="10940143" cy="36665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BF67976C-2142-B583-B3E5-B7A3968311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53000" y="517525"/>
            <a:ext cx="609600" cy="609600"/>
          </a:xfrm>
          <a:prstGeom prst="rect">
            <a:avLst/>
          </a:prstGeom>
        </p:spPr>
      </p:pic>
    </p:spTree>
    <p:extLst>
      <p:ext uri="{BB962C8B-B14F-4D97-AF65-F5344CB8AC3E}">
        <p14:creationId xmlns:p14="http://schemas.microsoft.com/office/powerpoint/2010/main" val="3197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04D6300A-9A08-6BDF-9369-8C330D5ACD4B}"/>
              </a:ext>
            </a:extLst>
          </p:cNvPr>
          <p:cNvSpPr>
            <a:spLocks noGrp="1"/>
          </p:cNvSpPr>
          <p:nvPr>
            <p:ph type="body" idx="2"/>
          </p:nvPr>
        </p:nvSpPr>
        <p:spPr>
          <a:xfrm>
            <a:off x="613558" y="1279525"/>
            <a:ext cx="2536042" cy="4892674"/>
          </a:xfrm>
        </p:spPr>
        <p:txBody>
          <a:bodyPr>
            <a:normAutofit/>
          </a:bodyPr>
          <a:lstStyle/>
          <a:p>
            <a:r>
              <a:rPr lang="en-US" sz="2400" b="1" dirty="0"/>
              <a:t>The Protecting Free Vaccines Act, H.R.5448/S.2857</a:t>
            </a:r>
          </a:p>
        </p:txBody>
      </p:sp>
      <p:sp>
        <p:nvSpPr>
          <p:cNvPr id="3" name="Content Placeholder 2">
            <a:extLst>
              <a:ext uri="{FF2B5EF4-FFF2-40B4-BE49-F238E27FC236}">
                <a16:creationId xmlns:a16="http://schemas.microsoft.com/office/drawing/2014/main" id="{F46B90D1-9612-1D4E-8532-26F8FBC520DA}"/>
              </a:ext>
            </a:extLst>
          </p:cNvPr>
          <p:cNvSpPr>
            <a:spLocks noGrp="1"/>
          </p:cNvSpPr>
          <p:nvPr>
            <p:ph sz="quarter" idx="1"/>
          </p:nvPr>
        </p:nvSpPr>
        <p:spPr>
          <a:xfrm>
            <a:off x="3149600" y="1279525"/>
            <a:ext cx="8204200" cy="5213349"/>
          </a:xfrm>
        </p:spPr>
        <p:txBody>
          <a:bodyPr vert="horz" lIns="91440" tIns="45720" rIns="91440" bIns="45720" rtlCol="0">
            <a:normAutofit lnSpcReduction="10000"/>
          </a:bodyPr>
          <a:lstStyle/>
          <a:p>
            <a:r>
              <a:rPr lang="en-US" b="1" dirty="0"/>
              <a:t>This bill would safeguard access to safe and effective vaccines by requiring that health plans offer </a:t>
            </a:r>
            <a:r>
              <a:rPr lang="en-US" b="1" u="sng" dirty="0">
                <a:solidFill>
                  <a:schemeClr val="accent1"/>
                </a:solidFill>
              </a:rPr>
              <a:t>zero-cost sharing </a:t>
            </a:r>
            <a:r>
              <a:rPr lang="en-US" b="1" dirty="0">
                <a:solidFill>
                  <a:schemeClr val="accent1"/>
                </a:solidFill>
              </a:rPr>
              <a:t>for vaccines recommended by ACIP as of October 25, 2024</a:t>
            </a:r>
            <a:r>
              <a:rPr lang="en-US" b="1" dirty="0"/>
              <a:t>, before recent changes were made to the ACIP panel and vaccine schedules. </a:t>
            </a:r>
          </a:p>
          <a:p>
            <a:r>
              <a:rPr lang="en-US" dirty="0"/>
              <a:t>This would ensure </a:t>
            </a:r>
            <a:r>
              <a:rPr lang="en-US" dirty="0">
                <a:solidFill>
                  <a:schemeClr val="accent1"/>
                </a:solidFill>
              </a:rPr>
              <a:t>patients’ choice and access </a:t>
            </a:r>
            <a:r>
              <a:rPr lang="en-US" dirty="0"/>
              <a:t>to long-standing, safe, and effective vaccines. </a:t>
            </a:r>
          </a:p>
          <a:p>
            <a:r>
              <a:rPr lang="en-US" b="1" dirty="0">
                <a:solidFill>
                  <a:schemeClr val="accent1"/>
                </a:solidFill>
              </a:rPr>
              <a:t>House Lead Co-sponsors: </a:t>
            </a:r>
            <a:r>
              <a:rPr lang="en-US" dirty="0"/>
              <a:t>Representatives Frank Pallone Jr. (D-NJ-6), Richard Neal (D-MA-1), and Bobby Scott (D-VA-3)</a:t>
            </a:r>
          </a:p>
          <a:p>
            <a:r>
              <a:rPr lang="en-US" b="1" dirty="0">
                <a:solidFill>
                  <a:schemeClr val="accent1"/>
                </a:solidFill>
              </a:rPr>
              <a:t>Senate Lead Co-sponsors: </a:t>
            </a:r>
            <a:r>
              <a:rPr lang="en-US" dirty="0"/>
              <a:t>Senators Ron Wyden (D-OR) and Bernie Sanders (I-VT)</a:t>
            </a:r>
          </a:p>
          <a:p>
            <a:r>
              <a:rPr lang="en-US" b="1" dirty="0"/>
              <a:t>For the full list of </a:t>
            </a:r>
            <a:r>
              <a:rPr lang="en-US" b="1"/>
              <a:t>House co-sponsors</a:t>
            </a:r>
            <a:r>
              <a:rPr lang="en-US" b="1" dirty="0"/>
              <a:t>, you can find it </a:t>
            </a:r>
            <a:r>
              <a:rPr lang="en-US" b="1" dirty="0">
                <a:hlinkClick r:id="rId4"/>
              </a:rPr>
              <a:t>here</a:t>
            </a:r>
            <a:r>
              <a:rPr lang="en-US" b="1" dirty="0"/>
              <a:t>.  </a:t>
            </a:r>
          </a:p>
          <a:p>
            <a:r>
              <a:rPr lang="en-US" b="1" dirty="0"/>
              <a:t>The Senate currently does not have any additional co-sponsors for the bill. </a:t>
            </a:r>
          </a:p>
          <a:p>
            <a:endParaRPr lang="en-US" b="1" dirty="0"/>
          </a:p>
        </p:txBody>
      </p:sp>
      <p:sp>
        <p:nvSpPr>
          <p:cNvPr id="2" name="Title 1">
            <a:extLst>
              <a:ext uri="{FF2B5EF4-FFF2-40B4-BE49-F238E27FC236}">
                <a16:creationId xmlns:a16="http://schemas.microsoft.com/office/drawing/2014/main" id="{F9509B0B-4441-ED44-B1E1-062FB982BA51}"/>
              </a:ext>
            </a:extLst>
          </p:cNvPr>
          <p:cNvSpPr>
            <a:spLocks noGrp="1"/>
          </p:cNvSpPr>
          <p:nvPr>
            <p:ph type="title"/>
          </p:nvPr>
        </p:nvSpPr>
        <p:spPr>
          <a:xfrm>
            <a:off x="838200" y="365126"/>
            <a:ext cx="10515600" cy="914399"/>
          </a:xfrm>
        </p:spPr>
        <p:txBody>
          <a:bodyPr anchor="ctr">
            <a:normAutofit/>
          </a:bodyPr>
          <a:lstStyle/>
          <a:p>
            <a:r>
              <a:rPr lang="en-US" dirty="0"/>
              <a:t>Advocate for The Protecting Free Vaccines Act, </a:t>
            </a:r>
            <a:r>
              <a:rPr lang="en-US" sz="3200" dirty="0">
                <a:solidFill>
                  <a:schemeClr val="accent1"/>
                </a:solidFill>
              </a:rPr>
              <a:t>H.R.5448/S.2857</a:t>
            </a:r>
            <a:endParaRPr lang="en-US" dirty="0"/>
          </a:p>
        </p:txBody>
      </p:sp>
      <p:sp>
        <p:nvSpPr>
          <p:cNvPr id="5" name="Slide Number Placeholder 4">
            <a:extLst>
              <a:ext uri="{FF2B5EF4-FFF2-40B4-BE49-F238E27FC236}">
                <a16:creationId xmlns:a16="http://schemas.microsoft.com/office/drawing/2014/main" id="{C5C18A35-71B2-4543-8293-AA40E747BAB8}"/>
              </a:ext>
            </a:extLst>
          </p:cNvPr>
          <p:cNvSpPr>
            <a:spLocks noGrp="1"/>
          </p:cNvSpPr>
          <p:nvPr>
            <p:ph type="sldNum" sz="quarter" idx="10"/>
          </p:nvPr>
        </p:nvSpPr>
        <p:spPr>
          <a:xfrm>
            <a:off x="8747759" y="6391656"/>
            <a:ext cx="3185161" cy="274320"/>
          </a:xfrm>
        </p:spPr>
        <p:txBody>
          <a:bodyPr anchor="b">
            <a:normAutofit/>
          </a:bodyPr>
          <a:lstStyle/>
          <a:p>
            <a:pPr marL="0" marR="0" lvl="0" indent="0" defTabSz="914400" rtl="0" eaLnBrk="1" fontAlgn="base" latinLnBrk="0" hangingPunct="1">
              <a:spcBef>
                <a:spcPct val="0"/>
              </a:spcBef>
              <a:spcAft>
                <a:spcPts val="600"/>
              </a:spcAft>
              <a:buClrTx/>
              <a:buSzTx/>
              <a:buFontTx/>
              <a:buNone/>
              <a:tabLst/>
              <a:defRPr/>
            </a:pPr>
            <a:fld id="{461711D5-349D-4847-A71F-DCB6A6FF38BF}"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7</a:t>
            </a:fld>
            <a:endParaRPr kumimoji="0" lang="en-US" b="0" i="0" u="none" strike="noStrike" kern="1200" cap="none" spc="0" normalizeH="0" baseline="0" noProof="0">
              <a:ln>
                <a:noFill/>
              </a:ln>
              <a:effectLst/>
              <a:uLnTx/>
              <a:uFillTx/>
            </a:endParaRPr>
          </a:p>
        </p:txBody>
      </p:sp>
      <p:pic>
        <p:nvPicPr>
          <p:cNvPr id="4" name="Recorded Sound">
            <a:hlinkClick r:id="" action="ppaction://media"/>
            <a:extLst>
              <a:ext uri="{FF2B5EF4-FFF2-40B4-BE49-F238E27FC236}">
                <a16:creationId xmlns:a16="http://schemas.microsoft.com/office/drawing/2014/main" id="{D601FCED-9D54-5AE7-DE25-FED04BC65D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979" y="3124200"/>
            <a:ext cx="609600" cy="609600"/>
          </a:xfrm>
          <a:prstGeom prst="rect">
            <a:avLst/>
          </a:prstGeom>
        </p:spPr>
      </p:pic>
    </p:spTree>
    <p:extLst>
      <p:ext uri="{BB962C8B-B14F-4D97-AF65-F5344CB8AC3E}">
        <p14:creationId xmlns:p14="http://schemas.microsoft.com/office/powerpoint/2010/main" val="1805186217"/>
      </p:ext>
    </p:extLst>
  </p:cSld>
  <p:clrMapOvr>
    <a:masterClrMapping/>
  </p:clrMapOvr>
  <mc:AlternateContent xmlns:mc="http://schemas.openxmlformats.org/markup-compatibility/2006" xmlns:p14="http://schemas.microsoft.com/office/powerpoint/2010/main">
    <mc:Choice Requires="p14">
      <p:transition spd="slow" p14:dur="2000" advTm="53119"/>
    </mc:Choice>
    <mc:Fallback xmlns="">
      <p:transition spd="slow" advTm="5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59A1-77A4-2406-FDD5-0D15ED60E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6FAA7-763C-D756-3008-8D6C49DB08A6}"/>
              </a:ext>
            </a:extLst>
          </p:cNvPr>
          <p:cNvSpPr>
            <a:spLocks noGrp="1"/>
          </p:cNvSpPr>
          <p:nvPr>
            <p:ph type="title"/>
          </p:nvPr>
        </p:nvSpPr>
        <p:spPr/>
        <p:txBody>
          <a:bodyPr/>
          <a:lstStyle/>
          <a:p>
            <a:r>
              <a:rPr lang="en-US" dirty="0">
                <a:latin typeface="Calibri"/>
                <a:cs typeface="Calibri"/>
              </a:rPr>
              <a:t>Share Your Expertise and Stories with Lawmakers </a:t>
            </a:r>
            <a:endParaRPr lang="en-US" dirty="0"/>
          </a:p>
        </p:txBody>
      </p:sp>
      <p:sp>
        <p:nvSpPr>
          <p:cNvPr id="3" name="Content Placeholder 2">
            <a:extLst>
              <a:ext uri="{FF2B5EF4-FFF2-40B4-BE49-F238E27FC236}">
                <a16:creationId xmlns:a16="http://schemas.microsoft.com/office/drawing/2014/main" id="{5DC3FC62-A56E-6F8B-49DF-9E43348B109B}"/>
              </a:ext>
            </a:extLst>
          </p:cNvPr>
          <p:cNvSpPr>
            <a:spLocks noGrp="1"/>
          </p:cNvSpPr>
          <p:nvPr>
            <p:ph idx="1"/>
          </p:nvPr>
        </p:nvSpPr>
        <p:spPr>
          <a:xfrm>
            <a:off x="838200" y="1279524"/>
            <a:ext cx="10515600" cy="5386451"/>
          </a:xfrm>
        </p:spPr>
        <p:txBody>
          <a:bodyPr>
            <a:normAutofit/>
          </a:bodyPr>
          <a:lstStyle/>
          <a:p>
            <a:pPr marL="342900" indent="-342900">
              <a:spcAft>
                <a:spcPts val="600"/>
              </a:spcAft>
            </a:pPr>
            <a:r>
              <a:rPr lang="en-US" sz="2400" dirty="0"/>
              <a:t>As internal medicine physicians on the front lines of patient care, </a:t>
            </a:r>
            <a:r>
              <a:rPr lang="en-US" sz="2400" b="1" u="sng" dirty="0">
                <a:solidFill>
                  <a:schemeClr val="accent1"/>
                </a:solidFill>
              </a:rPr>
              <a:t>you</a:t>
            </a:r>
            <a:r>
              <a:rPr lang="en-US" sz="2400" dirty="0"/>
              <a:t> understand the critical role vaccines play in mitigating the spread of preventable diseases. </a:t>
            </a:r>
          </a:p>
          <a:p>
            <a:pPr marL="342900" indent="-342900">
              <a:spcAft>
                <a:spcPts val="600"/>
              </a:spcAft>
            </a:pPr>
            <a:r>
              <a:rPr lang="en-US" sz="2400" b="1" u="sng" dirty="0">
                <a:solidFill>
                  <a:schemeClr val="accent1"/>
                </a:solidFill>
              </a:rPr>
              <a:t>When physicians speak, lawmakers listen. </a:t>
            </a:r>
            <a:r>
              <a:rPr lang="en-US" sz="2400" dirty="0"/>
              <a:t>You have a unique perspective you can share, informed by your expertise and interactions with your patients/their constituents. </a:t>
            </a:r>
          </a:p>
          <a:p>
            <a:pPr marL="342900" indent="-342900">
              <a:spcAft>
                <a:spcPts val="600"/>
              </a:spcAft>
            </a:pPr>
            <a:r>
              <a:rPr lang="en-US" sz="2400" b="1" dirty="0">
                <a:solidFill>
                  <a:schemeClr val="accent1"/>
                </a:solidFill>
              </a:rPr>
              <a:t>Share: </a:t>
            </a:r>
          </a:p>
          <a:p>
            <a:pPr marL="800100" lvl="1" indent="-342900">
              <a:spcAft>
                <a:spcPts val="600"/>
              </a:spcAft>
            </a:pPr>
            <a:r>
              <a:rPr lang="en-US" dirty="0"/>
              <a:t>Your experience with vaccine hesitancy and its impact on your work as a physician. </a:t>
            </a:r>
          </a:p>
          <a:p>
            <a:pPr marL="800100" lvl="1" indent="-342900">
              <a:spcAft>
                <a:spcPts val="600"/>
              </a:spcAft>
            </a:pPr>
            <a:r>
              <a:rPr lang="en-US" dirty="0"/>
              <a:t>What is evidence-based medicine, and why is it important in the context of vaccines and patient health.</a:t>
            </a:r>
          </a:p>
          <a:p>
            <a:pPr marL="800100" lvl="1" indent="-342900">
              <a:spcAft>
                <a:spcPts val="600"/>
              </a:spcAft>
            </a:pPr>
            <a:r>
              <a:rPr lang="en-US" dirty="0"/>
              <a:t>Patient stories. What happened to patients who refused vaccines? What happened to patients impacted by others who have refused vaccines? </a:t>
            </a:r>
          </a:p>
        </p:txBody>
      </p:sp>
      <p:sp>
        <p:nvSpPr>
          <p:cNvPr id="4" name="Slide Number Placeholder 3">
            <a:extLst>
              <a:ext uri="{FF2B5EF4-FFF2-40B4-BE49-F238E27FC236}">
                <a16:creationId xmlns:a16="http://schemas.microsoft.com/office/drawing/2014/main" id="{F6FDAD1E-AA0B-EC08-9A8A-6E3C6ADE51DA}"/>
              </a:ext>
            </a:extLst>
          </p:cNvPr>
          <p:cNvSpPr>
            <a:spLocks noGrp="1"/>
          </p:cNvSpPr>
          <p:nvPr>
            <p:ph type="sldNum" sz="quarter" idx="10"/>
          </p:nvPr>
        </p:nvSpPr>
        <p:spPr/>
        <p:txBody>
          <a:bodyPr/>
          <a:lstStyle/>
          <a:p>
            <a:fld id="{461711D5-349D-4847-A71F-DCB6A6FF38BF}" type="slidenum">
              <a:rPr lang="en-US" smtClean="0"/>
              <a:pPr/>
              <a:t>8</a:t>
            </a:fld>
            <a:endParaRPr lang="en-US"/>
          </a:p>
        </p:txBody>
      </p:sp>
      <p:pic>
        <p:nvPicPr>
          <p:cNvPr id="7" name="Recorded Sound">
            <a:hlinkClick r:id="" action="ppaction://media"/>
            <a:extLst>
              <a:ext uri="{FF2B5EF4-FFF2-40B4-BE49-F238E27FC236}">
                <a16:creationId xmlns:a16="http://schemas.microsoft.com/office/drawing/2014/main" id="{9B6A2DFB-B892-CA67-90DE-1BF0A62E0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5648" y="517525"/>
            <a:ext cx="609600" cy="609600"/>
          </a:xfrm>
          <a:prstGeom prst="rect">
            <a:avLst/>
          </a:prstGeom>
        </p:spPr>
      </p:pic>
    </p:spTree>
    <p:extLst>
      <p:ext uri="{BB962C8B-B14F-4D97-AF65-F5344CB8AC3E}">
        <p14:creationId xmlns:p14="http://schemas.microsoft.com/office/powerpoint/2010/main" val="42108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3B6C0-08C6-42FD-9097-9EE7BA4FE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AD143-AD48-099B-96ED-E8FE59275555}"/>
              </a:ext>
            </a:extLst>
          </p:cNvPr>
          <p:cNvSpPr>
            <a:spLocks noGrp="1"/>
          </p:cNvSpPr>
          <p:nvPr>
            <p:ph type="title"/>
          </p:nvPr>
        </p:nvSpPr>
        <p:spPr/>
        <p:txBody>
          <a:bodyPr>
            <a:normAutofit/>
          </a:bodyPr>
          <a:lstStyle/>
          <a:p>
            <a:r>
              <a:rPr lang="en-US" sz="3200" dirty="0">
                <a:latin typeface="Calibri"/>
                <a:cs typeface="Calibri"/>
              </a:rPr>
              <a:t>Why Should Policy Makers Care? </a:t>
            </a:r>
            <a:endParaRPr lang="en-US" sz="3200" dirty="0"/>
          </a:p>
        </p:txBody>
      </p:sp>
      <p:sp>
        <p:nvSpPr>
          <p:cNvPr id="3" name="Content Placeholder 2">
            <a:extLst>
              <a:ext uri="{FF2B5EF4-FFF2-40B4-BE49-F238E27FC236}">
                <a16:creationId xmlns:a16="http://schemas.microsoft.com/office/drawing/2014/main" id="{1AB04048-8082-D12D-E983-52BDBBB02EDC}"/>
              </a:ext>
            </a:extLst>
          </p:cNvPr>
          <p:cNvSpPr>
            <a:spLocks noGrp="1"/>
          </p:cNvSpPr>
          <p:nvPr>
            <p:ph sz="half" idx="1"/>
          </p:nvPr>
        </p:nvSpPr>
        <p:spPr/>
        <p:txBody>
          <a:bodyPr>
            <a:normAutofit/>
          </a:bodyPr>
          <a:lstStyle/>
          <a:p>
            <a:pPr marL="0" indent="0">
              <a:spcAft>
                <a:spcPts val="600"/>
              </a:spcAft>
              <a:buNone/>
            </a:pPr>
            <a:r>
              <a:rPr lang="en-US" sz="3200" b="1" dirty="0"/>
              <a:t>For </a:t>
            </a:r>
            <a:r>
              <a:rPr lang="en-US" sz="3200" b="1" dirty="0">
                <a:solidFill>
                  <a:schemeClr val="accent1"/>
                </a:solidFill>
              </a:rPr>
              <a:t>Republican Offices</a:t>
            </a:r>
            <a:r>
              <a:rPr lang="en-US" sz="3200" b="1" dirty="0"/>
              <a:t>, focus on: </a:t>
            </a:r>
          </a:p>
          <a:p>
            <a:pPr marL="342900" indent="-342900">
              <a:spcAft>
                <a:spcPts val="600"/>
              </a:spcAft>
            </a:pPr>
            <a:r>
              <a:rPr lang="en-US" sz="2800" dirty="0"/>
              <a:t>Patients’ choice and the physician-patient relationship </a:t>
            </a:r>
          </a:p>
          <a:p>
            <a:pPr marL="342900" indent="-342900">
              <a:spcAft>
                <a:spcPts val="600"/>
              </a:spcAft>
            </a:pPr>
            <a:r>
              <a:rPr lang="en-US" sz="2800" dirty="0"/>
              <a:t>Cost-effectiveness of vaccines</a:t>
            </a:r>
          </a:p>
          <a:p>
            <a:pPr marL="342900" indent="-342900">
              <a:spcAft>
                <a:spcPts val="600"/>
              </a:spcAft>
            </a:pPr>
            <a:r>
              <a:rPr lang="en-US" sz="2800" dirty="0"/>
              <a:t>National security threat </a:t>
            </a:r>
          </a:p>
          <a:p>
            <a:pPr marL="342900" indent="-342900">
              <a:spcAft>
                <a:spcPts val="600"/>
              </a:spcAft>
            </a:pPr>
            <a:endParaRPr lang="en-US" dirty="0"/>
          </a:p>
          <a:p>
            <a:pPr marL="800100" lvl="1" indent="-342900">
              <a:spcAft>
                <a:spcPts val="600"/>
              </a:spcAft>
            </a:pPr>
            <a:endParaRPr lang="en-US" dirty="0"/>
          </a:p>
        </p:txBody>
      </p:sp>
      <p:sp>
        <p:nvSpPr>
          <p:cNvPr id="5" name="Content Placeholder 4">
            <a:extLst>
              <a:ext uri="{FF2B5EF4-FFF2-40B4-BE49-F238E27FC236}">
                <a16:creationId xmlns:a16="http://schemas.microsoft.com/office/drawing/2014/main" id="{4A8C67FE-3EF1-E9DE-E1CC-6224BB2DAF63}"/>
              </a:ext>
            </a:extLst>
          </p:cNvPr>
          <p:cNvSpPr>
            <a:spLocks noGrp="1"/>
          </p:cNvSpPr>
          <p:nvPr>
            <p:ph sz="half" idx="2"/>
          </p:nvPr>
        </p:nvSpPr>
        <p:spPr/>
        <p:txBody>
          <a:bodyPr>
            <a:normAutofit/>
          </a:bodyPr>
          <a:lstStyle/>
          <a:p>
            <a:pPr marL="0" indent="0">
              <a:buNone/>
            </a:pPr>
            <a:r>
              <a:rPr lang="en-US" sz="3200" b="1" dirty="0"/>
              <a:t>For </a:t>
            </a:r>
            <a:r>
              <a:rPr lang="en-US" sz="3200" b="1" dirty="0">
                <a:solidFill>
                  <a:schemeClr val="accent1"/>
                </a:solidFill>
              </a:rPr>
              <a:t>Democratic Offices</a:t>
            </a:r>
            <a:r>
              <a:rPr lang="en-US" sz="3200" b="1" dirty="0"/>
              <a:t>, focus on: </a:t>
            </a:r>
          </a:p>
          <a:p>
            <a:r>
              <a:rPr lang="en-US" sz="2800" dirty="0"/>
              <a:t>Coverage protections for vaccines, made possible by the Affordable Care Act (ACA)</a:t>
            </a:r>
          </a:p>
          <a:p>
            <a:r>
              <a:rPr lang="en-US" sz="2800" dirty="0"/>
              <a:t>Eroding the public’s trust in vaccines </a:t>
            </a:r>
          </a:p>
          <a:p>
            <a:r>
              <a:rPr lang="en-US" sz="2800" dirty="0"/>
              <a:t>Equity and access to vaccines </a:t>
            </a:r>
          </a:p>
          <a:p>
            <a:endParaRPr lang="en-US" sz="2400" dirty="0"/>
          </a:p>
        </p:txBody>
      </p:sp>
      <p:sp>
        <p:nvSpPr>
          <p:cNvPr id="4" name="Slide Number Placeholder 3">
            <a:extLst>
              <a:ext uri="{FF2B5EF4-FFF2-40B4-BE49-F238E27FC236}">
                <a16:creationId xmlns:a16="http://schemas.microsoft.com/office/drawing/2014/main" id="{1511E12D-B7F1-3C89-F096-7DB0D60A24E1}"/>
              </a:ext>
            </a:extLst>
          </p:cNvPr>
          <p:cNvSpPr>
            <a:spLocks noGrp="1"/>
          </p:cNvSpPr>
          <p:nvPr>
            <p:ph type="sldNum" sz="quarter" idx="10"/>
          </p:nvPr>
        </p:nvSpPr>
        <p:spPr/>
        <p:txBody>
          <a:bodyPr/>
          <a:lstStyle/>
          <a:p>
            <a:fld id="{461711D5-349D-4847-A71F-DCB6A6FF38BF}" type="slidenum">
              <a:rPr lang="en-US" smtClean="0"/>
              <a:pPr/>
              <a:t>9</a:t>
            </a:fld>
            <a:endParaRPr lang="en-US"/>
          </a:p>
        </p:txBody>
      </p:sp>
      <p:pic>
        <p:nvPicPr>
          <p:cNvPr id="6" name="Recorded Sound">
            <a:hlinkClick r:id="" action="ppaction://media"/>
            <a:extLst>
              <a:ext uri="{FF2B5EF4-FFF2-40B4-BE49-F238E27FC236}">
                <a16:creationId xmlns:a16="http://schemas.microsoft.com/office/drawing/2014/main" id="{2D9C9150-44DE-0D7D-5A85-011568FBCA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39840" y="412683"/>
            <a:ext cx="609600" cy="609600"/>
          </a:xfrm>
          <a:prstGeom prst="rect">
            <a:avLst/>
          </a:prstGeom>
        </p:spPr>
      </p:pic>
    </p:spTree>
    <p:extLst>
      <p:ext uri="{BB962C8B-B14F-4D97-AF65-F5344CB8AC3E}">
        <p14:creationId xmlns:p14="http://schemas.microsoft.com/office/powerpoint/2010/main" val="1170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ACP PowerPoint Template.potx" id="{87836B04-B43C-4560-B9A2-EC0F309E52F5}" vid="{48C64A7F-5165-4E2D-AAED-8E276F2A4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8433</TotalTime>
  <Words>912</Words>
  <Application>Microsoft Office PowerPoint</Application>
  <PresentationFormat>Widescreen</PresentationFormat>
  <Paragraphs>82</Paragraphs>
  <Slides>10</Slides>
  <Notes>8</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Custom Design</vt:lpstr>
      <vt:lpstr>Protecting Patients’ Choice and Access to Vaccines</vt:lpstr>
      <vt:lpstr>ACP's 2026 Leadership Day</vt:lpstr>
      <vt:lpstr>Issue </vt:lpstr>
      <vt:lpstr>ACP’s Position on Vaccines</vt:lpstr>
      <vt:lpstr>Why Action Is Needed</vt:lpstr>
      <vt:lpstr>Why Action Is Needed</vt:lpstr>
      <vt:lpstr>Advocate for The Protecting Free Vaccines Act, H.R.5448/S.2857</vt:lpstr>
      <vt:lpstr>Share Your Expertise and Stories with Lawmakers </vt:lpstr>
      <vt:lpstr>Why Should Policy Makers Care? </vt:lpstr>
      <vt:lpstr>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Lyons</dc:creator>
  <cp:lastModifiedBy>Vy Oxman</cp:lastModifiedBy>
  <cp:revision>3</cp:revision>
  <dcterms:created xsi:type="dcterms:W3CDTF">2023-05-09T19:49:54Z</dcterms:created>
  <dcterms:modified xsi:type="dcterms:W3CDTF">2026-04-03T13:58:04Z</dcterms:modified>
</cp:coreProperties>
</file>